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4"/>
  </p:sldMasterIdLst>
  <p:notesMasterIdLst>
    <p:notesMasterId r:id="rId31"/>
  </p:notesMasterIdLst>
  <p:sldIdLst>
    <p:sldId id="256" r:id="rId5"/>
    <p:sldId id="278" r:id="rId6"/>
    <p:sldId id="258" r:id="rId7"/>
    <p:sldId id="259" r:id="rId8"/>
    <p:sldId id="261" r:id="rId9"/>
    <p:sldId id="262" r:id="rId10"/>
    <p:sldId id="264" r:id="rId11"/>
    <p:sldId id="265" r:id="rId12"/>
    <p:sldId id="269" r:id="rId13"/>
    <p:sldId id="281" r:id="rId14"/>
    <p:sldId id="283" r:id="rId15"/>
    <p:sldId id="284" r:id="rId16"/>
    <p:sldId id="296" r:id="rId17"/>
    <p:sldId id="279" r:id="rId18"/>
    <p:sldId id="289" r:id="rId19"/>
    <p:sldId id="290" r:id="rId20"/>
    <p:sldId id="291" r:id="rId21"/>
    <p:sldId id="292" r:id="rId22"/>
    <p:sldId id="293" r:id="rId23"/>
    <p:sldId id="294" r:id="rId24"/>
    <p:sldId id="295" r:id="rId25"/>
    <p:sldId id="298" r:id="rId26"/>
    <p:sldId id="297" r:id="rId27"/>
    <p:sldId id="273" r:id="rId28"/>
    <p:sldId id="299" r:id="rId29"/>
    <p:sldId id="282" r:id="rId30"/>
  </p:sldIdLst>
  <p:sldSz cx="9144000" cy="5143500" type="screen16x9"/>
  <p:notesSz cx="6858000" cy="9144000"/>
  <p:embeddedFontLst>
    <p:embeddedFont>
      <p:font typeface="Rajdhani" panose="020B0604020202020204" charset="0"/>
      <p:regular r:id="rId32"/>
      <p:bold r:id="rId33"/>
    </p:embeddedFont>
    <p:embeddedFont>
      <p:font typeface="Rajdhani Medium" panose="020B0604020202020204" charset="0"/>
      <p:regular r:id="rId34"/>
      <p:bold r:id="rId35"/>
    </p:embeddedFont>
    <p:embeddedFont>
      <p:font typeface="Tajawal" panose="020B0604020202020204" charset="-78"/>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5B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ADF8908-5BF0-4160-AC3A-248AE7C330AA}">
  <a:tblStyle styleId="{4ADF8908-5BF0-4160-AC3A-248AE7C330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2" autoAdjust="0"/>
    <p:restoredTop sz="94660"/>
  </p:normalViewPr>
  <p:slideViewPr>
    <p:cSldViewPr snapToGrid="0">
      <p:cViewPr varScale="1">
        <p:scale>
          <a:sx n="79" d="100"/>
          <a:sy n="79" d="100"/>
        </p:scale>
        <p:origin x="82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3.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sahil</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9"/>
        <p:cNvGrpSpPr/>
        <p:nvPr/>
      </p:nvGrpSpPr>
      <p:grpSpPr>
        <a:xfrm>
          <a:off x="0" y="0"/>
          <a:ext cx="0" cy="0"/>
          <a:chOff x="0" y="0"/>
          <a:chExt cx="0" cy="0"/>
        </a:xfrm>
      </p:grpSpPr>
      <p:sp>
        <p:nvSpPr>
          <p:cNvPr id="4780" name="Google Shape;4780;gfc63c4e4b4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1" name="Google Shape;4781;gfc63c4e4b4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7984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9"/>
        <p:cNvGrpSpPr/>
        <p:nvPr/>
      </p:nvGrpSpPr>
      <p:grpSpPr>
        <a:xfrm>
          <a:off x="0" y="0"/>
          <a:ext cx="0" cy="0"/>
          <a:chOff x="0" y="0"/>
          <a:chExt cx="0" cy="0"/>
        </a:xfrm>
      </p:grpSpPr>
      <p:sp>
        <p:nvSpPr>
          <p:cNvPr id="4780" name="Google Shape;4780;gfc63c4e4b4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1" name="Google Shape;4781;gfc63c4e4b4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619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9"/>
        <p:cNvGrpSpPr/>
        <p:nvPr/>
      </p:nvGrpSpPr>
      <p:grpSpPr>
        <a:xfrm>
          <a:off x="0" y="0"/>
          <a:ext cx="0" cy="0"/>
          <a:chOff x="0" y="0"/>
          <a:chExt cx="0" cy="0"/>
        </a:xfrm>
      </p:grpSpPr>
      <p:sp>
        <p:nvSpPr>
          <p:cNvPr id="4780" name="Google Shape;4780;gfc63c4e4b4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1" name="Google Shape;4781;gfc63c4e4b4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621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9"/>
        <p:cNvGrpSpPr/>
        <p:nvPr/>
      </p:nvGrpSpPr>
      <p:grpSpPr>
        <a:xfrm>
          <a:off x="0" y="0"/>
          <a:ext cx="0" cy="0"/>
          <a:chOff x="0" y="0"/>
          <a:chExt cx="0" cy="0"/>
        </a:xfrm>
      </p:grpSpPr>
      <p:sp>
        <p:nvSpPr>
          <p:cNvPr id="4780" name="Google Shape;4780;gfc63c4e4b4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1" name="Google Shape;4781;gfc63c4e4b4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9"/>
        <p:cNvGrpSpPr/>
        <p:nvPr/>
      </p:nvGrpSpPr>
      <p:grpSpPr>
        <a:xfrm>
          <a:off x="0" y="0"/>
          <a:ext cx="0" cy="0"/>
          <a:chOff x="0" y="0"/>
          <a:chExt cx="0" cy="0"/>
        </a:xfrm>
      </p:grpSpPr>
      <p:sp>
        <p:nvSpPr>
          <p:cNvPr id="4780" name="Google Shape;4780;gfc63c4e4b4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1" name="Google Shape;4781;gfc63c4e4b4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635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9"/>
        <p:cNvGrpSpPr/>
        <p:nvPr/>
      </p:nvGrpSpPr>
      <p:grpSpPr>
        <a:xfrm>
          <a:off x="0" y="0"/>
          <a:ext cx="0" cy="0"/>
          <a:chOff x="0" y="0"/>
          <a:chExt cx="0" cy="0"/>
        </a:xfrm>
      </p:grpSpPr>
      <p:sp>
        <p:nvSpPr>
          <p:cNvPr id="4780" name="Google Shape;4780;gfc63c4e4b4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1" name="Google Shape;4781;gfc63c4e4b4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99375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9"/>
        <p:cNvGrpSpPr/>
        <p:nvPr/>
      </p:nvGrpSpPr>
      <p:grpSpPr>
        <a:xfrm>
          <a:off x="0" y="0"/>
          <a:ext cx="0" cy="0"/>
          <a:chOff x="0" y="0"/>
          <a:chExt cx="0" cy="0"/>
        </a:xfrm>
      </p:grpSpPr>
      <p:sp>
        <p:nvSpPr>
          <p:cNvPr id="4780" name="Google Shape;4780;gfc63c4e4b4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1" name="Google Shape;4781;gfc63c4e4b4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6532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9"/>
        <p:cNvGrpSpPr/>
        <p:nvPr/>
      </p:nvGrpSpPr>
      <p:grpSpPr>
        <a:xfrm>
          <a:off x="0" y="0"/>
          <a:ext cx="0" cy="0"/>
          <a:chOff x="0" y="0"/>
          <a:chExt cx="0" cy="0"/>
        </a:xfrm>
      </p:grpSpPr>
      <p:sp>
        <p:nvSpPr>
          <p:cNvPr id="4780" name="Google Shape;4780;gfc63c4e4b4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1" name="Google Shape;4781;gfc63c4e4b4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034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9"/>
        <p:cNvGrpSpPr/>
        <p:nvPr/>
      </p:nvGrpSpPr>
      <p:grpSpPr>
        <a:xfrm>
          <a:off x="0" y="0"/>
          <a:ext cx="0" cy="0"/>
          <a:chOff x="0" y="0"/>
          <a:chExt cx="0" cy="0"/>
        </a:xfrm>
      </p:grpSpPr>
      <p:sp>
        <p:nvSpPr>
          <p:cNvPr id="4780" name="Google Shape;4780;gfc63c4e4b4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1" name="Google Shape;4781;gfc63c4e4b4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5992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9"/>
        <p:cNvGrpSpPr/>
        <p:nvPr/>
      </p:nvGrpSpPr>
      <p:grpSpPr>
        <a:xfrm>
          <a:off x="0" y="0"/>
          <a:ext cx="0" cy="0"/>
          <a:chOff x="0" y="0"/>
          <a:chExt cx="0" cy="0"/>
        </a:xfrm>
      </p:grpSpPr>
      <p:sp>
        <p:nvSpPr>
          <p:cNvPr id="4780" name="Google Shape;4780;gfc63c4e4b4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1" name="Google Shape;4781;gfc63c4e4b4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3242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6"/>
        <p:cNvGrpSpPr/>
        <p:nvPr/>
      </p:nvGrpSpPr>
      <p:grpSpPr>
        <a:xfrm>
          <a:off x="0" y="0"/>
          <a:ext cx="0" cy="0"/>
          <a:chOff x="0" y="0"/>
          <a:chExt cx="0" cy="0"/>
        </a:xfrm>
      </p:grpSpPr>
      <p:sp>
        <p:nvSpPr>
          <p:cNvPr id="4767" name="Google Shape;4767;gfc63c4e4b4_0_1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8" name="Google Shape;4768;gfc63c4e4b4_0_1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9"/>
        <p:cNvGrpSpPr/>
        <p:nvPr/>
      </p:nvGrpSpPr>
      <p:grpSpPr>
        <a:xfrm>
          <a:off x="0" y="0"/>
          <a:ext cx="0" cy="0"/>
          <a:chOff x="0" y="0"/>
          <a:chExt cx="0" cy="0"/>
        </a:xfrm>
      </p:grpSpPr>
      <p:sp>
        <p:nvSpPr>
          <p:cNvPr id="4780" name="Google Shape;4780;gfc63c4e4b4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1" name="Google Shape;4781;gfc63c4e4b4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270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9"/>
        <p:cNvGrpSpPr/>
        <p:nvPr/>
      </p:nvGrpSpPr>
      <p:grpSpPr>
        <a:xfrm>
          <a:off x="0" y="0"/>
          <a:ext cx="0" cy="0"/>
          <a:chOff x="0" y="0"/>
          <a:chExt cx="0" cy="0"/>
        </a:xfrm>
      </p:grpSpPr>
      <p:sp>
        <p:nvSpPr>
          <p:cNvPr id="4780" name="Google Shape;4780;gfc63c4e4b4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1" name="Google Shape;4781;gfc63c4e4b4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1670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6"/>
        <p:cNvGrpSpPr/>
        <p:nvPr/>
      </p:nvGrpSpPr>
      <p:grpSpPr>
        <a:xfrm>
          <a:off x="0" y="0"/>
          <a:ext cx="0" cy="0"/>
          <a:chOff x="0" y="0"/>
          <a:chExt cx="0" cy="0"/>
        </a:xfrm>
      </p:grpSpPr>
      <p:sp>
        <p:nvSpPr>
          <p:cNvPr id="4637" name="Google Shape;4637;gfc63c4e4b4_0_1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8" name="Google Shape;4638;gfc63c4e4b4_0_1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9"/>
        <p:cNvGrpSpPr/>
        <p:nvPr/>
      </p:nvGrpSpPr>
      <p:grpSpPr>
        <a:xfrm>
          <a:off x="0" y="0"/>
          <a:ext cx="0" cy="0"/>
          <a:chOff x="0" y="0"/>
          <a:chExt cx="0" cy="0"/>
        </a:xfrm>
      </p:grpSpPr>
      <p:sp>
        <p:nvSpPr>
          <p:cNvPr id="4780" name="Google Shape;4780;gfc63c4e4b4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1" name="Google Shape;4781;gfc63c4e4b4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2689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err="1"/>
              <a:t>ahil</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6"/>
        <p:cNvGrpSpPr/>
        <p:nvPr/>
      </p:nvGrpSpPr>
      <p:grpSpPr>
        <a:xfrm>
          <a:off x="0" y="0"/>
          <a:ext cx="0" cy="0"/>
          <a:chOff x="0" y="0"/>
          <a:chExt cx="0" cy="0"/>
        </a:xfrm>
      </p:grpSpPr>
      <p:sp>
        <p:nvSpPr>
          <p:cNvPr id="2447" name="Google Shape;2447;gd49886441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8" name="Google Shape;2448;gd49886441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0"/>
        <p:cNvGrpSpPr/>
        <p:nvPr/>
      </p:nvGrpSpPr>
      <p:grpSpPr>
        <a:xfrm>
          <a:off x="0" y="0"/>
          <a:ext cx="0" cy="0"/>
          <a:chOff x="0" y="0"/>
          <a:chExt cx="0" cy="0"/>
        </a:xfrm>
      </p:grpSpPr>
      <p:sp>
        <p:nvSpPr>
          <p:cNvPr id="2581" name="Google Shape;2581;gdc763f213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2" name="Google Shape;2582;gdc763f213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fc63c4e4b4_0_1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3" name="Google Shape;2613;gfc63c4e4b4_0_1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2"/>
        <p:cNvGrpSpPr/>
        <p:nvPr/>
      </p:nvGrpSpPr>
      <p:grpSpPr>
        <a:xfrm>
          <a:off x="0" y="0"/>
          <a:ext cx="0" cy="0"/>
          <a:chOff x="0" y="0"/>
          <a:chExt cx="0" cy="0"/>
        </a:xfrm>
      </p:grpSpPr>
      <p:sp>
        <p:nvSpPr>
          <p:cNvPr id="3673" name="Google Shape;3673;gfc63c4e4b4_0_1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4" name="Google Shape;3674;gfc63c4e4b4_0_1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7"/>
        <p:cNvGrpSpPr/>
        <p:nvPr/>
      </p:nvGrpSpPr>
      <p:grpSpPr>
        <a:xfrm>
          <a:off x="0" y="0"/>
          <a:ext cx="0" cy="0"/>
          <a:chOff x="0" y="0"/>
          <a:chExt cx="0" cy="0"/>
        </a:xfrm>
      </p:grpSpPr>
      <p:sp>
        <p:nvSpPr>
          <p:cNvPr id="3728" name="Google Shape;3728;gfc63c4e4b4_0_1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9" name="Google Shape;3729;gfc63c4e4b4_0_1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8"/>
        <p:cNvGrpSpPr/>
        <p:nvPr/>
      </p:nvGrpSpPr>
      <p:grpSpPr>
        <a:xfrm>
          <a:off x="0" y="0"/>
          <a:ext cx="0" cy="0"/>
          <a:chOff x="0" y="0"/>
          <a:chExt cx="0" cy="0"/>
        </a:xfrm>
      </p:grpSpPr>
      <p:sp>
        <p:nvSpPr>
          <p:cNvPr id="3879" name="Google Shape;3879;gfc63c4e4b4_0_1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0" name="Google Shape;3880;gfc63c4e4b4_0_1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074151" y="3395246"/>
            <a:ext cx="6069811" cy="2822183"/>
            <a:chOff x="3074151" y="2321296"/>
            <a:chExt cx="6069811" cy="2822183"/>
          </a:xfrm>
        </p:grpSpPr>
        <p:sp>
          <p:nvSpPr>
            <p:cNvPr id="10" name="Google Shape;10;p2"/>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rot="5400000">
            <a:off x="-1330698" y="1335098"/>
            <a:ext cx="4238692" cy="1568482"/>
            <a:chOff x="340950" y="290161"/>
            <a:chExt cx="4238692" cy="1568482"/>
          </a:xfrm>
        </p:grpSpPr>
        <p:sp>
          <p:nvSpPr>
            <p:cNvPr id="27" name="Google Shape;27;p2"/>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flipH="1">
            <a:off x="3632500" y="0"/>
            <a:ext cx="32700" cy="136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flipH="1">
            <a:off x="3991650" y="0"/>
            <a:ext cx="32700" cy="92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flipH="1">
            <a:off x="1888650" y="4568875"/>
            <a:ext cx="449700" cy="574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flipH="1">
            <a:off x="2487000" y="4568875"/>
            <a:ext cx="32700" cy="574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txBox="1">
            <a:spLocks noGrp="1"/>
          </p:cNvSpPr>
          <p:nvPr>
            <p:ph type="ctrTitle"/>
          </p:nvPr>
        </p:nvSpPr>
        <p:spPr>
          <a:xfrm>
            <a:off x="4192075" y="901650"/>
            <a:ext cx="4238700" cy="2493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200"/>
              <a:buNone/>
              <a:defRPr sz="5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3" name="Google Shape;43;p2"/>
          <p:cNvSpPr txBox="1">
            <a:spLocks noGrp="1"/>
          </p:cNvSpPr>
          <p:nvPr>
            <p:ph type="subTitle" idx="1"/>
          </p:nvPr>
        </p:nvSpPr>
        <p:spPr>
          <a:xfrm>
            <a:off x="4192075" y="3968009"/>
            <a:ext cx="4040400" cy="410400"/>
          </a:xfrm>
          <a:prstGeom prst="rect">
            <a:avLst/>
          </a:prstGeom>
          <a:noFill/>
          <a:ln>
            <a:noFill/>
          </a:ln>
        </p:spPr>
        <p:txBody>
          <a:bodyPr spcFirstLastPara="1" wrap="square" lIns="91425" tIns="91425" rIns="91425" bIns="91425" anchor="ctr" anchorCtr="0">
            <a:noAutofit/>
          </a:bodyPr>
          <a:lstStyle>
            <a:lvl1pPr lvl="0">
              <a:lnSpc>
                <a:spcPct val="115000"/>
              </a:lnSpc>
              <a:spcBef>
                <a:spcPts val="0"/>
              </a:spcBef>
              <a:spcAft>
                <a:spcPts val="0"/>
              </a:spcAft>
              <a:buSzPts val="14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769"/>
        <p:cNvGrpSpPr/>
        <p:nvPr/>
      </p:nvGrpSpPr>
      <p:grpSpPr>
        <a:xfrm>
          <a:off x="0" y="0"/>
          <a:ext cx="0" cy="0"/>
          <a:chOff x="0" y="0"/>
          <a:chExt cx="0" cy="0"/>
        </a:xfrm>
      </p:grpSpPr>
      <p:sp>
        <p:nvSpPr>
          <p:cNvPr id="770" name="Google Shape;770;p21"/>
          <p:cNvSpPr txBox="1">
            <a:spLocks noGrp="1"/>
          </p:cNvSpPr>
          <p:nvPr>
            <p:ph type="title"/>
          </p:nvPr>
        </p:nvSpPr>
        <p:spPr>
          <a:xfrm>
            <a:off x="2319100" y="1543050"/>
            <a:ext cx="19026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71" name="Google Shape;771;p21"/>
          <p:cNvSpPr txBox="1">
            <a:spLocks noGrp="1"/>
          </p:cNvSpPr>
          <p:nvPr>
            <p:ph type="subTitle" idx="1"/>
          </p:nvPr>
        </p:nvSpPr>
        <p:spPr>
          <a:xfrm>
            <a:off x="2319100" y="1829477"/>
            <a:ext cx="1902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2" name="Google Shape;772;p21"/>
          <p:cNvSpPr txBox="1">
            <a:spLocks noGrp="1"/>
          </p:cNvSpPr>
          <p:nvPr>
            <p:ph type="title" idx="2"/>
          </p:nvPr>
        </p:nvSpPr>
        <p:spPr>
          <a:xfrm>
            <a:off x="5986649" y="1543050"/>
            <a:ext cx="19026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73" name="Google Shape;773;p21"/>
          <p:cNvSpPr txBox="1">
            <a:spLocks noGrp="1"/>
          </p:cNvSpPr>
          <p:nvPr>
            <p:ph type="subTitle" idx="3"/>
          </p:nvPr>
        </p:nvSpPr>
        <p:spPr>
          <a:xfrm>
            <a:off x="5986649" y="1829477"/>
            <a:ext cx="1902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4" name="Google Shape;774;p21"/>
          <p:cNvSpPr txBox="1">
            <a:spLocks noGrp="1"/>
          </p:cNvSpPr>
          <p:nvPr>
            <p:ph type="title" idx="4"/>
          </p:nvPr>
        </p:nvSpPr>
        <p:spPr>
          <a:xfrm>
            <a:off x="2319100" y="3179724"/>
            <a:ext cx="19026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75" name="Google Shape;775;p21"/>
          <p:cNvSpPr txBox="1">
            <a:spLocks noGrp="1"/>
          </p:cNvSpPr>
          <p:nvPr>
            <p:ph type="subTitle" idx="5"/>
          </p:nvPr>
        </p:nvSpPr>
        <p:spPr>
          <a:xfrm>
            <a:off x="2319100" y="3466250"/>
            <a:ext cx="1902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6" name="Google Shape;776;p21"/>
          <p:cNvSpPr txBox="1">
            <a:spLocks noGrp="1"/>
          </p:cNvSpPr>
          <p:nvPr>
            <p:ph type="title" idx="6"/>
          </p:nvPr>
        </p:nvSpPr>
        <p:spPr>
          <a:xfrm>
            <a:off x="5986649" y="3179724"/>
            <a:ext cx="19026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77" name="Google Shape;777;p21"/>
          <p:cNvSpPr txBox="1">
            <a:spLocks noGrp="1"/>
          </p:cNvSpPr>
          <p:nvPr>
            <p:ph type="subTitle" idx="7"/>
          </p:nvPr>
        </p:nvSpPr>
        <p:spPr>
          <a:xfrm>
            <a:off x="5986649" y="3466250"/>
            <a:ext cx="1902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8" name="Google Shape;778;p21"/>
          <p:cNvSpPr txBox="1">
            <a:spLocks noGrp="1"/>
          </p:cNvSpPr>
          <p:nvPr>
            <p:ph type="title" idx="8"/>
          </p:nvPr>
        </p:nvSpPr>
        <p:spPr>
          <a:xfrm>
            <a:off x="87240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779" name="Google Shape;779;p21"/>
          <p:cNvGrpSpPr/>
          <p:nvPr/>
        </p:nvGrpSpPr>
        <p:grpSpPr>
          <a:xfrm>
            <a:off x="5201402" y="-578989"/>
            <a:ext cx="4238692" cy="1568482"/>
            <a:chOff x="340950" y="290161"/>
            <a:chExt cx="4238692" cy="1568482"/>
          </a:xfrm>
        </p:grpSpPr>
        <p:sp>
          <p:nvSpPr>
            <p:cNvPr id="780" name="Google Shape;780;p21"/>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1"/>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1"/>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1"/>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1"/>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1"/>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1"/>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1"/>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1"/>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1"/>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21"/>
          <p:cNvGrpSpPr/>
          <p:nvPr/>
        </p:nvGrpSpPr>
        <p:grpSpPr>
          <a:xfrm>
            <a:off x="-270636" y="4333184"/>
            <a:ext cx="6069811" cy="2822183"/>
            <a:chOff x="3074151" y="2321296"/>
            <a:chExt cx="6069811" cy="2822183"/>
          </a:xfrm>
        </p:grpSpPr>
        <p:sp>
          <p:nvSpPr>
            <p:cNvPr id="791" name="Google Shape;791;p21"/>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1"/>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1"/>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1"/>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1"/>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1"/>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1"/>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1"/>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1"/>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1"/>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1"/>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1"/>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1"/>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1"/>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1"/>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1"/>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21"/>
          <p:cNvSpPr/>
          <p:nvPr/>
        </p:nvSpPr>
        <p:spPr>
          <a:xfrm rot="-5400000" flipH="1">
            <a:off x="7076725" y="414050"/>
            <a:ext cx="3275100" cy="28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1"/>
          <p:cNvSpPr/>
          <p:nvPr/>
        </p:nvSpPr>
        <p:spPr>
          <a:xfrm rot="-5400000" flipH="1">
            <a:off x="6182925" y="1256275"/>
            <a:ext cx="4532700" cy="3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 name="Google Shape;809;p21"/>
          <p:cNvGrpSpPr/>
          <p:nvPr/>
        </p:nvGrpSpPr>
        <p:grpSpPr>
          <a:xfrm rot="-5400000">
            <a:off x="2486566" y="2113491"/>
            <a:ext cx="258622" cy="5231768"/>
            <a:chOff x="3632500" y="0"/>
            <a:chExt cx="244075" cy="2554200"/>
          </a:xfrm>
        </p:grpSpPr>
        <p:sp>
          <p:nvSpPr>
            <p:cNvPr id="810" name="Google Shape;810;p21"/>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1"/>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 name="Google Shape;812;p21"/>
          <p:cNvSpPr/>
          <p:nvPr/>
        </p:nvSpPr>
        <p:spPr>
          <a:xfrm rot="-5400000" flipH="1">
            <a:off x="275079" y="789881"/>
            <a:ext cx="571500" cy="12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813"/>
        <p:cNvGrpSpPr/>
        <p:nvPr/>
      </p:nvGrpSpPr>
      <p:grpSpPr>
        <a:xfrm>
          <a:off x="0" y="0"/>
          <a:ext cx="0" cy="0"/>
          <a:chOff x="0" y="0"/>
          <a:chExt cx="0" cy="0"/>
        </a:xfrm>
      </p:grpSpPr>
      <p:sp>
        <p:nvSpPr>
          <p:cNvPr id="814" name="Google Shape;814;p22"/>
          <p:cNvSpPr txBox="1">
            <a:spLocks noGrp="1"/>
          </p:cNvSpPr>
          <p:nvPr>
            <p:ph type="title"/>
          </p:nvPr>
        </p:nvSpPr>
        <p:spPr>
          <a:xfrm>
            <a:off x="900539" y="2055150"/>
            <a:ext cx="18246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815" name="Google Shape;815;p22"/>
          <p:cNvSpPr txBox="1">
            <a:spLocks noGrp="1"/>
          </p:cNvSpPr>
          <p:nvPr>
            <p:ph type="subTitle" idx="1"/>
          </p:nvPr>
        </p:nvSpPr>
        <p:spPr>
          <a:xfrm>
            <a:off x="900539" y="2341574"/>
            <a:ext cx="1824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6" name="Google Shape;816;p22"/>
          <p:cNvSpPr txBox="1">
            <a:spLocks noGrp="1"/>
          </p:cNvSpPr>
          <p:nvPr>
            <p:ph type="title" idx="2"/>
          </p:nvPr>
        </p:nvSpPr>
        <p:spPr>
          <a:xfrm>
            <a:off x="3659700" y="2055150"/>
            <a:ext cx="18246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817" name="Google Shape;817;p22"/>
          <p:cNvSpPr txBox="1">
            <a:spLocks noGrp="1"/>
          </p:cNvSpPr>
          <p:nvPr>
            <p:ph type="subTitle" idx="3"/>
          </p:nvPr>
        </p:nvSpPr>
        <p:spPr>
          <a:xfrm>
            <a:off x="3659700" y="2341574"/>
            <a:ext cx="1824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8" name="Google Shape;818;p22"/>
          <p:cNvSpPr txBox="1">
            <a:spLocks noGrp="1"/>
          </p:cNvSpPr>
          <p:nvPr>
            <p:ph type="title" idx="4"/>
          </p:nvPr>
        </p:nvSpPr>
        <p:spPr>
          <a:xfrm>
            <a:off x="900539" y="3742976"/>
            <a:ext cx="18246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819" name="Google Shape;819;p22"/>
          <p:cNvSpPr txBox="1">
            <a:spLocks noGrp="1"/>
          </p:cNvSpPr>
          <p:nvPr>
            <p:ph type="subTitle" idx="5"/>
          </p:nvPr>
        </p:nvSpPr>
        <p:spPr>
          <a:xfrm>
            <a:off x="900539" y="4029500"/>
            <a:ext cx="1824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0" name="Google Shape;820;p22"/>
          <p:cNvSpPr txBox="1">
            <a:spLocks noGrp="1"/>
          </p:cNvSpPr>
          <p:nvPr>
            <p:ph type="title" idx="6"/>
          </p:nvPr>
        </p:nvSpPr>
        <p:spPr>
          <a:xfrm>
            <a:off x="3659700" y="3742976"/>
            <a:ext cx="18246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821" name="Google Shape;821;p22"/>
          <p:cNvSpPr txBox="1">
            <a:spLocks noGrp="1"/>
          </p:cNvSpPr>
          <p:nvPr>
            <p:ph type="subTitle" idx="7"/>
          </p:nvPr>
        </p:nvSpPr>
        <p:spPr>
          <a:xfrm>
            <a:off x="3659700" y="4029500"/>
            <a:ext cx="1824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2" name="Google Shape;822;p22"/>
          <p:cNvSpPr txBox="1">
            <a:spLocks noGrp="1"/>
          </p:cNvSpPr>
          <p:nvPr>
            <p:ph type="title" idx="8"/>
          </p:nvPr>
        </p:nvSpPr>
        <p:spPr>
          <a:xfrm>
            <a:off x="6418861" y="2055150"/>
            <a:ext cx="18246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823" name="Google Shape;823;p22"/>
          <p:cNvSpPr txBox="1">
            <a:spLocks noGrp="1"/>
          </p:cNvSpPr>
          <p:nvPr>
            <p:ph type="subTitle" idx="9"/>
          </p:nvPr>
        </p:nvSpPr>
        <p:spPr>
          <a:xfrm>
            <a:off x="6418861" y="2341574"/>
            <a:ext cx="1824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4" name="Google Shape;824;p22"/>
          <p:cNvSpPr txBox="1">
            <a:spLocks noGrp="1"/>
          </p:cNvSpPr>
          <p:nvPr>
            <p:ph type="title" idx="13"/>
          </p:nvPr>
        </p:nvSpPr>
        <p:spPr>
          <a:xfrm>
            <a:off x="6418861" y="3742976"/>
            <a:ext cx="18246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825" name="Google Shape;825;p22"/>
          <p:cNvSpPr txBox="1">
            <a:spLocks noGrp="1"/>
          </p:cNvSpPr>
          <p:nvPr>
            <p:ph type="subTitle" idx="14"/>
          </p:nvPr>
        </p:nvSpPr>
        <p:spPr>
          <a:xfrm>
            <a:off x="6418861" y="4029500"/>
            <a:ext cx="1824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6" name="Google Shape;826;p22"/>
          <p:cNvSpPr txBox="1">
            <a:spLocks noGrp="1"/>
          </p:cNvSpPr>
          <p:nvPr>
            <p:ph type="title" idx="15"/>
          </p:nvPr>
        </p:nvSpPr>
        <p:spPr>
          <a:xfrm>
            <a:off x="87240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827" name="Google Shape;827;p22"/>
          <p:cNvGrpSpPr/>
          <p:nvPr/>
        </p:nvGrpSpPr>
        <p:grpSpPr>
          <a:xfrm>
            <a:off x="5793777" y="-372664"/>
            <a:ext cx="4238692" cy="1568482"/>
            <a:chOff x="340950" y="290161"/>
            <a:chExt cx="4238692" cy="1568482"/>
          </a:xfrm>
        </p:grpSpPr>
        <p:sp>
          <p:nvSpPr>
            <p:cNvPr id="828" name="Google Shape;828;p22"/>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2"/>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2"/>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22"/>
          <p:cNvGrpSpPr/>
          <p:nvPr/>
        </p:nvGrpSpPr>
        <p:grpSpPr>
          <a:xfrm rot="5400000">
            <a:off x="-3732761" y="2946759"/>
            <a:ext cx="6069811" cy="2822183"/>
            <a:chOff x="3074151" y="2321296"/>
            <a:chExt cx="6069811" cy="2822183"/>
          </a:xfrm>
        </p:grpSpPr>
        <p:sp>
          <p:nvSpPr>
            <p:cNvPr id="839" name="Google Shape;839;p22"/>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2"/>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2"/>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2"/>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2"/>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2"/>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2"/>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2"/>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2"/>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2"/>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2"/>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2"/>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2"/>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2"/>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2"/>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2"/>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22"/>
          <p:cNvSpPr/>
          <p:nvPr/>
        </p:nvSpPr>
        <p:spPr>
          <a:xfrm>
            <a:off x="5600475" y="4736700"/>
            <a:ext cx="3590400" cy="165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2"/>
          <p:cNvSpPr/>
          <p:nvPr/>
        </p:nvSpPr>
        <p:spPr>
          <a:xfrm flipH="1">
            <a:off x="4740259" y="4947575"/>
            <a:ext cx="4409100" cy="3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2"/>
          <p:cNvSpPr/>
          <p:nvPr/>
        </p:nvSpPr>
        <p:spPr>
          <a:xfrm flipH="1">
            <a:off x="7941892" y="395400"/>
            <a:ext cx="1202100" cy="28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2"/>
          <p:cNvSpPr/>
          <p:nvPr/>
        </p:nvSpPr>
        <p:spPr>
          <a:xfrm flipH="1">
            <a:off x="7449311" y="259700"/>
            <a:ext cx="1663800" cy="3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2"/>
          <p:cNvSpPr/>
          <p:nvPr/>
        </p:nvSpPr>
        <p:spPr>
          <a:xfrm>
            <a:off x="95800" y="470525"/>
            <a:ext cx="762000" cy="762000"/>
          </a:xfrm>
          <a:prstGeom prst="mathMultiply">
            <a:avLst>
              <a:gd name="adj1" fmla="val 1711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963"/>
        <p:cNvGrpSpPr/>
        <p:nvPr/>
      </p:nvGrpSpPr>
      <p:grpSpPr>
        <a:xfrm>
          <a:off x="0" y="0"/>
          <a:ext cx="0" cy="0"/>
          <a:chOff x="0" y="0"/>
          <a:chExt cx="0" cy="0"/>
        </a:xfrm>
      </p:grpSpPr>
      <p:sp>
        <p:nvSpPr>
          <p:cNvPr id="964" name="Google Shape;964;p25"/>
          <p:cNvSpPr/>
          <p:nvPr/>
        </p:nvSpPr>
        <p:spPr>
          <a:xfrm flipH="1">
            <a:off x="8843590" y="3245740"/>
            <a:ext cx="32700" cy="21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5" name="Google Shape;965;p25"/>
          <p:cNvGrpSpPr/>
          <p:nvPr/>
        </p:nvGrpSpPr>
        <p:grpSpPr>
          <a:xfrm rot="10800000">
            <a:off x="6717884" y="-755154"/>
            <a:ext cx="4238692" cy="1568482"/>
            <a:chOff x="340950" y="290161"/>
            <a:chExt cx="4238692" cy="1568482"/>
          </a:xfrm>
        </p:grpSpPr>
        <p:sp>
          <p:nvSpPr>
            <p:cNvPr id="966" name="Google Shape;966;p25"/>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5"/>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5"/>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5"/>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5"/>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5"/>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5"/>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5"/>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5"/>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5"/>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25"/>
          <p:cNvGrpSpPr/>
          <p:nvPr/>
        </p:nvGrpSpPr>
        <p:grpSpPr>
          <a:xfrm rot="5400000">
            <a:off x="-2460854" y="963351"/>
            <a:ext cx="6069811" cy="2822183"/>
            <a:chOff x="3074151" y="2321296"/>
            <a:chExt cx="6069811" cy="2822183"/>
          </a:xfrm>
        </p:grpSpPr>
        <p:sp>
          <p:nvSpPr>
            <p:cNvPr id="977" name="Google Shape;977;p25"/>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5"/>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5"/>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5"/>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5"/>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5"/>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5"/>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5"/>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5"/>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5"/>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5"/>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5"/>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5"/>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5"/>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5"/>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5"/>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993;p25"/>
          <p:cNvGrpSpPr/>
          <p:nvPr/>
        </p:nvGrpSpPr>
        <p:grpSpPr>
          <a:xfrm rot="-5400000">
            <a:off x="2314421" y="1498805"/>
            <a:ext cx="415204" cy="5231768"/>
            <a:chOff x="3632500" y="0"/>
            <a:chExt cx="391850" cy="2554200"/>
          </a:xfrm>
        </p:grpSpPr>
        <p:sp>
          <p:nvSpPr>
            <p:cNvPr id="994" name="Google Shape;994;p25"/>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5"/>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5"/>
            <p:cNvSpPr/>
            <p:nvPr/>
          </p:nvSpPr>
          <p:spPr>
            <a:xfrm flipH="1">
              <a:off x="3991650" y="0"/>
              <a:ext cx="32700" cy="92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7" name="Google Shape;997;p25"/>
          <p:cNvSpPr/>
          <p:nvPr/>
        </p:nvSpPr>
        <p:spPr>
          <a:xfrm flipH="1">
            <a:off x="8516963" y="3543745"/>
            <a:ext cx="210300" cy="186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998"/>
        <p:cNvGrpSpPr/>
        <p:nvPr/>
      </p:nvGrpSpPr>
      <p:grpSpPr>
        <a:xfrm>
          <a:off x="0" y="0"/>
          <a:ext cx="0" cy="0"/>
          <a:chOff x="0" y="0"/>
          <a:chExt cx="0" cy="0"/>
        </a:xfrm>
      </p:grpSpPr>
      <p:grpSp>
        <p:nvGrpSpPr>
          <p:cNvPr id="999" name="Google Shape;999;p26"/>
          <p:cNvGrpSpPr/>
          <p:nvPr/>
        </p:nvGrpSpPr>
        <p:grpSpPr>
          <a:xfrm rot="-5400000">
            <a:off x="-2577149" y="893021"/>
            <a:ext cx="6069811" cy="2822183"/>
            <a:chOff x="3074151" y="2321296"/>
            <a:chExt cx="6069811" cy="2822183"/>
          </a:xfrm>
        </p:grpSpPr>
        <p:sp>
          <p:nvSpPr>
            <p:cNvPr id="1000" name="Google Shape;1000;p26"/>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6"/>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6"/>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6"/>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6"/>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6"/>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6"/>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6"/>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6"/>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6"/>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6"/>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6"/>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6"/>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6"/>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6"/>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6"/>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 name="Google Shape;1016;p26"/>
          <p:cNvSpPr/>
          <p:nvPr/>
        </p:nvSpPr>
        <p:spPr>
          <a:xfrm flipH="1">
            <a:off x="301335" y="0"/>
            <a:ext cx="98400" cy="163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6"/>
          <p:cNvSpPr/>
          <p:nvPr/>
        </p:nvSpPr>
        <p:spPr>
          <a:xfrm flipH="1">
            <a:off x="150353" y="0"/>
            <a:ext cx="33300" cy="87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6"/>
          <p:cNvSpPr/>
          <p:nvPr/>
        </p:nvSpPr>
        <p:spPr>
          <a:xfrm flipH="1">
            <a:off x="517500" y="0"/>
            <a:ext cx="33300" cy="59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9" name="Google Shape;1019;p26"/>
          <p:cNvGrpSpPr/>
          <p:nvPr/>
        </p:nvGrpSpPr>
        <p:grpSpPr>
          <a:xfrm rot="-5400000">
            <a:off x="2486566" y="2113491"/>
            <a:ext cx="258622" cy="5231768"/>
            <a:chOff x="3632500" y="0"/>
            <a:chExt cx="244075" cy="2554200"/>
          </a:xfrm>
        </p:grpSpPr>
        <p:sp>
          <p:nvSpPr>
            <p:cNvPr id="1020" name="Google Shape;1020;p26"/>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6"/>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26"/>
          <p:cNvGrpSpPr/>
          <p:nvPr/>
        </p:nvGrpSpPr>
        <p:grpSpPr>
          <a:xfrm>
            <a:off x="4831964" y="-1450816"/>
            <a:ext cx="6069811" cy="2822183"/>
            <a:chOff x="3074151" y="2321296"/>
            <a:chExt cx="6069811" cy="2822183"/>
          </a:xfrm>
        </p:grpSpPr>
        <p:sp>
          <p:nvSpPr>
            <p:cNvPr id="1023" name="Google Shape;1023;p26"/>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6"/>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6"/>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6"/>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6"/>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6"/>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6"/>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6"/>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6"/>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6"/>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6"/>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6"/>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6"/>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6"/>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6"/>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6"/>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26"/>
          <p:cNvGrpSpPr/>
          <p:nvPr/>
        </p:nvGrpSpPr>
        <p:grpSpPr>
          <a:xfrm rot="5400000">
            <a:off x="7670950" y="-831250"/>
            <a:ext cx="391850" cy="2554200"/>
            <a:chOff x="3632500" y="0"/>
            <a:chExt cx="391850" cy="2554200"/>
          </a:xfrm>
        </p:grpSpPr>
        <p:sp>
          <p:nvSpPr>
            <p:cNvPr id="1040" name="Google Shape;1040;p26"/>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6"/>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6"/>
            <p:cNvSpPr/>
            <p:nvPr/>
          </p:nvSpPr>
          <p:spPr>
            <a:xfrm flipH="1">
              <a:off x="3991650" y="0"/>
              <a:ext cx="32700" cy="92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3" name="Google Shape;1043;p26"/>
          <p:cNvSpPr/>
          <p:nvPr/>
        </p:nvSpPr>
        <p:spPr>
          <a:xfrm>
            <a:off x="8100975" y="3537050"/>
            <a:ext cx="762000" cy="762000"/>
          </a:xfrm>
          <a:prstGeom prst="mathMultiply">
            <a:avLst>
              <a:gd name="adj1" fmla="val 1711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grpSp>
        <p:nvGrpSpPr>
          <p:cNvPr id="45" name="Google Shape;45;p3"/>
          <p:cNvGrpSpPr/>
          <p:nvPr/>
        </p:nvGrpSpPr>
        <p:grpSpPr>
          <a:xfrm rot="-5400000">
            <a:off x="-1406125" y="2898642"/>
            <a:ext cx="4238692" cy="1568482"/>
            <a:chOff x="340950" y="290161"/>
            <a:chExt cx="4238692" cy="1568482"/>
          </a:xfrm>
        </p:grpSpPr>
        <p:sp>
          <p:nvSpPr>
            <p:cNvPr id="46" name="Google Shape;46;p3"/>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3"/>
          <p:cNvGrpSpPr/>
          <p:nvPr/>
        </p:nvGrpSpPr>
        <p:grpSpPr>
          <a:xfrm rot="10800000">
            <a:off x="4571994" y="-7"/>
            <a:ext cx="6069811" cy="2822183"/>
            <a:chOff x="3074151" y="2321296"/>
            <a:chExt cx="6069811" cy="2822183"/>
          </a:xfrm>
        </p:grpSpPr>
        <p:sp>
          <p:nvSpPr>
            <p:cNvPr id="57" name="Google Shape;57;p3"/>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3"/>
          <p:cNvSpPr/>
          <p:nvPr/>
        </p:nvSpPr>
        <p:spPr>
          <a:xfrm flipH="1">
            <a:off x="4919632" y="-2"/>
            <a:ext cx="96300" cy="25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flipH="1">
            <a:off x="4771857" y="-2"/>
            <a:ext cx="32700" cy="136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rot="10800000" flipH="1">
            <a:off x="455307" y="198"/>
            <a:ext cx="449700" cy="186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10800000" flipH="1">
            <a:off x="306282" y="-2"/>
            <a:ext cx="32700" cy="216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10800000" flipH="1">
            <a:off x="5825582" y="4642648"/>
            <a:ext cx="2142600" cy="3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510525" y="191"/>
            <a:ext cx="1099200" cy="1099200"/>
          </a:xfrm>
          <a:prstGeom prst="mathMultiply">
            <a:avLst>
              <a:gd name="adj1" fmla="val 1711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txBox="1">
            <a:spLocks noGrp="1"/>
          </p:cNvSpPr>
          <p:nvPr>
            <p:ph type="title"/>
          </p:nvPr>
        </p:nvSpPr>
        <p:spPr>
          <a:xfrm>
            <a:off x="1497475" y="2449225"/>
            <a:ext cx="3355500" cy="720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80" name="Google Shape;80;p3"/>
          <p:cNvSpPr txBox="1">
            <a:spLocks noGrp="1"/>
          </p:cNvSpPr>
          <p:nvPr>
            <p:ph type="title" idx="2" hasCustomPrompt="1"/>
          </p:nvPr>
        </p:nvSpPr>
        <p:spPr>
          <a:xfrm>
            <a:off x="1650390" y="1159097"/>
            <a:ext cx="1191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1" name="Google Shape;81;p3"/>
          <p:cNvSpPr txBox="1">
            <a:spLocks noGrp="1"/>
          </p:cNvSpPr>
          <p:nvPr>
            <p:ph type="subTitle" idx="1"/>
          </p:nvPr>
        </p:nvSpPr>
        <p:spPr>
          <a:xfrm>
            <a:off x="1494150" y="3465525"/>
            <a:ext cx="2602200" cy="6807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3"/>
        <p:cNvGrpSpPr/>
        <p:nvPr/>
      </p:nvGrpSpPr>
      <p:grpSpPr>
        <a:xfrm>
          <a:off x="0" y="0"/>
          <a:ext cx="0" cy="0"/>
          <a:chOff x="0" y="0"/>
          <a:chExt cx="0" cy="0"/>
        </a:xfrm>
      </p:grpSpPr>
      <p:sp>
        <p:nvSpPr>
          <p:cNvPr id="124" name="Google Shape;124;p5"/>
          <p:cNvSpPr txBox="1">
            <a:spLocks noGrp="1"/>
          </p:cNvSpPr>
          <p:nvPr>
            <p:ph type="title"/>
          </p:nvPr>
        </p:nvSpPr>
        <p:spPr>
          <a:xfrm>
            <a:off x="1562864" y="2762925"/>
            <a:ext cx="27864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125" name="Google Shape;125;p5"/>
          <p:cNvSpPr txBox="1">
            <a:spLocks noGrp="1"/>
          </p:cNvSpPr>
          <p:nvPr>
            <p:ph type="subTitle" idx="1"/>
          </p:nvPr>
        </p:nvSpPr>
        <p:spPr>
          <a:xfrm>
            <a:off x="1562875" y="3123453"/>
            <a:ext cx="2786400" cy="105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6" name="Google Shape;126;p5"/>
          <p:cNvSpPr txBox="1">
            <a:spLocks noGrp="1"/>
          </p:cNvSpPr>
          <p:nvPr>
            <p:ph type="title" idx="2"/>
          </p:nvPr>
        </p:nvSpPr>
        <p:spPr>
          <a:xfrm>
            <a:off x="5004343" y="2762919"/>
            <a:ext cx="25782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127" name="Google Shape;127;p5"/>
          <p:cNvSpPr txBox="1">
            <a:spLocks noGrp="1"/>
          </p:cNvSpPr>
          <p:nvPr>
            <p:ph type="subTitle" idx="3"/>
          </p:nvPr>
        </p:nvSpPr>
        <p:spPr>
          <a:xfrm>
            <a:off x="5004355" y="3123439"/>
            <a:ext cx="2578200" cy="105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8" name="Google Shape;128;p5"/>
          <p:cNvSpPr txBox="1">
            <a:spLocks noGrp="1"/>
          </p:cNvSpPr>
          <p:nvPr>
            <p:ph type="title" idx="4"/>
          </p:nvPr>
        </p:nvSpPr>
        <p:spPr>
          <a:xfrm>
            <a:off x="87240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solidFill>
                  <a:schemeClr val="lt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29" name="Google Shape;129;p5"/>
          <p:cNvSpPr/>
          <p:nvPr/>
        </p:nvSpPr>
        <p:spPr>
          <a:xfrm rot="10800000" flipH="1">
            <a:off x="8131419" y="2979909"/>
            <a:ext cx="32700" cy="21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5"/>
          <p:cNvGrpSpPr/>
          <p:nvPr/>
        </p:nvGrpSpPr>
        <p:grpSpPr>
          <a:xfrm rot="-5400000">
            <a:off x="6704188" y="2462741"/>
            <a:ext cx="4238692" cy="1568482"/>
            <a:chOff x="340950" y="290161"/>
            <a:chExt cx="4238692" cy="1568482"/>
          </a:xfrm>
        </p:grpSpPr>
        <p:sp>
          <p:nvSpPr>
            <p:cNvPr id="131" name="Google Shape;131;p5"/>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5"/>
          <p:cNvGrpSpPr/>
          <p:nvPr/>
        </p:nvGrpSpPr>
        <p:grpSpPr>
          <a:xfrm rot="5400000">
            <a:off x="-3044900" y="2958971"/>
            <a:ext cx="6069811" cy="2822183"/>
            <a:chOff x="3074151" y="2321296"/>
            <a:chExt cx="6069811" cy="2822183"/>
          </a:xfrm>
        </p:grpSpPr>
        <p:sp>
          <p:nvSpPr>
            <p:cNvPr id="142" name="Google Shape;142;p5"/>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5"/>
          <p:cNvSpPr/>
          <p:nvPr/>
        </p:nvSpPr>
        <p:spPr>
          <a:xfrm rot="10800000">
            <a:off x="7200876" y="342925"/>
            <a:ext cx="3755700" cy="1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oogle Shape;159;p5"/>
          <p:cNvGrpSpPr/>
          <p:nvPr/>
        </p:nvGrpSpPr>
        <p:grpSpPr>
          <a:xfrm rot="-5400000">
            <a:off x="2408275" y="1938124"/>
            <a:ext cx="415204" cy="5231768"/>
            <a:chOff x="3632500" y="0"/>
            <a:chExt cx="391850" cy="2554200"/>
          </a:xfrm>
        </p:grpSpPr>
        <p:sp>
          <p:nvSpPr>
            <p:cNvPr id="160" name="Google Shape;160;p5"/>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flipH="1">
              <a:off x="3991650" y="0"/>
              <a:ext cx="32700" cy="92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Google Shape;163;p5"/>
          <p:cNvSpPr/>
          <p:nvPr/>
        </p:nvSpPr>
        <p:spPr>
          <a:xfrm rot="10800000" flipH="1">
            <a:off x="8280444" y="2980109"/>
            <a:ext cx="449700" cy="186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rot="10800000" flipH="1">
            <a:off x="7963032" y="221746"/>
            <a:ext cx="2142600" cy="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rot="-5400000" flipH="1">
            <a:off x="427479" y="789881"/>
            <a:ext cx="571500" cy="12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02"/>
        <p:cNvGrpSpPr/>
        <p:nvPr/>
      </p:nvGrpSpPr>
      <p:grpSpPr>
        <a:xfrm>
          <a:off x="0" y="0"/>
          <a:ext cx="0" cy="0"/>
          <a:chOff x="0" y="0"/>
          <a:chExt cx="0" cy="0"/>
        </a:xfrm>
      </p:grpSpPr>
      <p:sp>
        <p:nvSpPr>
          <p:cNvPr id="203" name="Google Shape;203;p7"/>
          <p:cNvSpPr/>
          <p:nvPr/>
        </p:nvSpPr>
        <p:spPr>
          <a:xfrm>
            <a:off x="95800" y="470525"/>
            <a:ext cx="762000" cy="762000"/>
          </a:xfrm>
          <a:prstGeom prst="mathMultiply">
            <a:avLst>
              <a:gd name="adj1" fmla="val 17115"/>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 name="Google Shape;204;p7"/>
          <p:cNvGrpSpPr/>
          <p:nvPr/>
        </p:nvGrpSpPr>
        <p:grpSpPr>
          <a:xfrm>
            <a:off x="5148402" y="-403014"/>
            <a:ext cx="4238692" cy="1568482"/>
            <a:chOff x="340950" y="290161"/>
            <a:chExt cx="4238692" cy="1568482"/>
          </a:xfrm>
        </p:grpSpPr>
        <p:sp>
          <p:nvSpPr>
            <p:cNvPr id="205" name="Google Shape;205;p7"/>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7"/>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7"/>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7"/>
          <p:cNvGrpSpPr/>
          <p:nvPr/>
        </p:nvGrpSpPr>
        <p:grpSpPr>
          <a:xfrm>
            <a:off x="1436314" y="4415134"/>
            <a:ext cx="6069811" cy="2822183"/>
            <a:chOff x="3074151" y="2321296"/>
            <a:chExt cx="6069811" cy="2822183"/>
          </a:xfrm>
        </p:grpSpPr>
        <p:sp>
          <p:nvSpPr>
            <p:cNvPr id="216" name="Google Shape;216;p7"/>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7"/>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7"/>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7"/>
          <p:cNvSpPr/>
          <p:nvPr/>
        </p:nvSpPr>
        <p:spPr>
          <a:xfrm>
            <a:off x="2462450" y="4736700"/>
            <a:ext cx="6728400" cy="10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flipH="1">
            <a:off x="121500" y="3278050"/>
            <a:ext cx="328200" cy="186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flipH="1">
            <a:off x="566025" y="3598950"/>
            <a:ext cx="32700" cy="21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flipH="1">
            <a:off x="2834947" y="4956275"/>
            <a:ext cx="1184700" cy="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p:nvPr/>
        </p:nvSpPr>
        <p:spPr>
          <a:xfrm flipH="1">
            <a:off x="778500" y="4163250"/>
            <a:ext cx="162000" cy="21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txBox="1">
            <a:spLocks noGrp="1"/>
          </p:cNvSpPr>
          <p:nvPr>
            <p:ph type="body" idx="1"/>
          </p:nvPr>
        </p:nvSpPr>
        <p:spPr>
          <a:xfrm>
            <a:off x="872400" y="1642300"/>
            <a:ext cx="3972900" cy="2311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38" name="Google Shape;238;p7"/>
          <p:cNvSpPr txBox="1">
            <a:spLocks noGrp="1"/>
          </p:cNvSpPr>
          <p:nvPr>
            <p:ph type="title"/>
          </p:nvPr>
        </p:nvSpPr>
        <p:spPr>
          <a:xfrm>
            <a:off x="87240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16"/>
        <p:cNvGrpSpPr/>
        <p:nvPr/>
      </p:nvGrpSpPr>
      <p:grpSpPr>
        <a:xfrm>
          <a:off x="0" y="0"/>
          <a:ext cx="0" cy="0"/>
          <a:chOff x="0" y="0"/>
          <a:chExt cx="0" cy="0"/>
        </a:xfrm>
      </p:grpSpPr>
      <p:sp>
        <p:nvSpPr>
          <p:cNvPr id="417" name="Google Shape;417;p13"/>
          <p:cNvSpPr/>
          <p:nvPr/>
        </p:nvSpPr>
        <p:spPr>
          <a:xfrm>
            <a:off x="95800" y="470525"/>
            <a:ext cx="762000" cy="762000"/>
          </a:xfrm>
          <a:prstGeom prst="mathMultiply">
            <a:avLst>
              <a:gd name="adj1" fmla="val 171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13"/>
          <p:cNvGrpSpPr/>
          <p:nvPr/>
        </p:nvGrpSpPr>
        <p:grpSpPr>
          <a:xfrm>
            <a:off x="5148402" y="-403014"/>
            <a:ext cx="4238692" cy="1568482"/>
            <a:chOff x="340950" y="290161"/>
            <a:chExt cx="4238692" cy="1568482"/>
          </a:xfrm>
        </p:grpSpPr>
        <p:sp>
          <p:nvSpPr>
            <p:cNvPr id="419" name="Google Shape;419;p13"/>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3"/>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3"/>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3"/>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3"/>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3"/>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3"/>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3"/>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3"/>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3"/>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13"/>
          <p:cNvGrpSpPr/>
          <p:nvPr/>
        </p:nvGrpSpPr>
        <p:grpSpPr>
          <a:xfrm>
            <a:off x="1436314" y="4415134"/>
            <a:ext cx="6069811" cy="2822183"/>
            <a:chOff x="3074151" y="2321296"/>
            <a:chExt cx="6069811" cy="2822183"/>
          </a:xfrm>
        </p:grpSpPr>
        <p:sp>
          <p:nvSpPr>
            <p:cNvPr id="430" name="Google Shape;430;p13"/>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3"/>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3"/>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3"/>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3"/>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3"/>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3"/>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3"/>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3"/>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3"/>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3"/>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3"/>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3"/>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3"/>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3"/>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3"/>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13"/>
          <p:cNvSpPr/>
          <p:nvPr/>
        </p:nvSpPr>
        <p:spPr>
          <a:xfrm>
            <a:off x="2462450" y="4736700"/>
            <a:ext cx="6728400" cy="10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3"/>
          <p:cNvSpPr/>
          <p:nvPr/>
        </p:nvSpPr>
        <p:spPr>
          <a:xfrm flipH="1">
            <a:off x="104125" y="3458575"/>
            <a:ext cx="266700" cy="1684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3"/>
          <p:cNvSpPr/>
          <p:nvPr/>
        </p:nvSpPr>
        <p:spPr>
          <a:xfrm flipH="1">
            <a:off x="487150" y="2980050"/>
            <a:ext cx="32700" cy="216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3"/>
          <p:cNvSpPr/>
          <p:nvPr/>
        </p:nvSpPr>
        <p:spPr>
          <a:xfrm flipH="1">
            <a:off x="2834947" y="4956275"/>
            <a:ext cx="1184700" cy="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3"/>
          <p:cNvSpPr/>
          <p:nvPr/>
        </p:nvSpPr>
        <p:spPr>
          <a:xfrm flipH="1">
            <a:off x="5953025" y="721500"/>
            <a:ext cx="3275100" cy="28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3"/>
          <p:cNvSpPr/>
          <p:nvPr/>
        </p:nvSpPr>
        <p:spPr>
          <a:xfrm flipH="1">
            <a:off x="4611300" y="470525"/>
            <a:ext cx="4532700" cy="3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3"/>
          <p:cNvSpPr txBox="1">
            <a:spLocks noGrp="1"/>
          </p:cNvSpPr>
          <p:nvPr>
            <p:ph type="title"/>
          </p:nvPr>
        </p:nvSpPr>
        <p:spPr>
          <a:xfrm>
            <a:off x="1588839" y="160041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53" name="Google Shape;453;p13"/>
          <p:cNvSpPr txBox="1">
            <a:spLocks noGrp="1"/>
          </p:cNvSpPr>
          <p:nvPr>
            <p:ph type="title" idx="2" hasCustomPrompt="1"/>
          </p:nvPr>
        </p:nvSpPr>
        <p:spPr>
          <a:xfrm>
            <a:off x="722100" y="1843146"/>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54" name="Google Shape;454;p13"/>
          <p:cNvSpPr txBox="1">
            <a:spLocks noGrp="1"/>
          </p:cNvSpPr>
          <p:nvPr>
            <p:ph type="subTitle" idx="1"/>
          </p:nvPr>
        </p:nvSpPr>
        <p:spPr>
          <a:xfrm>
            <a:off x="1588850" y="1994118"/>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5" name="Google Shape;455;p13"/>
          <p:cNvSpPr txBox="1">
            <a:spLocks noGrp="1"/>
          </p:cNvSpPr>
          <p:nvPr>
            <p:ph type="title" idx="3"/>
          </p:nvPr>
        </p:nvSpPr>
        <p:spPr>
          <a:xfrm>
            <a:off x="4204977" y="160041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56" name="Google Shape;456;p13"/>
          <p:cNvSpPr txBox="1">
            <a:spLocks noGrp="1"/>
          </p:cNvSpPr>
          <p:nvPr>
            <p:ph type="title" idx="4" hasCustomPrompt="1"/>
          </p:nvPr>
        </p:nvSpPr>
        <p:spPr>
          <a:xfrm>
            <a:off x="3338223" y="1843146"/>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57" name="Google Shape;457;p13"/>
          <p:cNvSpPr txBox="1">
            <a:spLocks noGrp="1"/>
          </p:cNvSpPr>
          <p:nvPr>
            <p:ph type="subTitle" idx="5"/>
          </p:nvPr>
        </p:nvSpPr>
        <p:spPr>
          <a:xfrm>
            <a:off x="4204977" y="1994154"/>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4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58" name="Google Shape;458;p13"/>
          <p:cNvSpPr txBox="1">
            <a:spLocks noGrp="1"/>
          </p:cNvSpPr>
          <p:nvPr>
            <p:ph type="title" idx="6"/>
          </p:nvPr>
        </p:nvSpPr>
        <p:spPr>
          <a:xfrm>
            <a:off x="1588852" y="318311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59" name="Google Shape;459;p13"/>
          <p:cNvSpPr txBox="1">
            <a:spLocks noGrp="1"/>
          </p:cNvSpPr>
          <p:nvPr>
            <p:ph type="title" idx="7" hasCustomPrompt="1"/>
          </p:nvPr>
        </p:nvSpPr>
        <p:spPr>
          <a:xfrm>
            <a:off x="722100" y="3432084"/>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60" name="Google Shape;460;p13"/>
          <p:cNvSpPr txBox="1">
            <a:spLocks noGrp="1"/>
          </p:cNvSpPr>
          <p:nvPr>
            <p:ph type="subTitle" idx="8"/>
          </p:nvPr>
        </p:nvSpPr>
        <p:spPr>
          <a:xfrm>
            <a:off x="1588850" y="3576718"/>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1" name="Google Shape;461;p13"/>
          <p:cNvSpPr txBox="1">
            <a:spLocks noGrp="1"/>
          </p:cNvSpPr>
          <p:nvPr>
            <p:ph type="title" idx="9"/>
          </p:nvPr>
        </p:nvSpPr>
        <p:spPr>
          <a:xfrm>
            <a:off x="4204977" y="318310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62" name="Google Shape;462;p13"/>
          <p:cNvSpPr txBox="1">
            <a:spLocks noGrp="1"/>
          </p:cNvSpPr>
          <p:nvPr>
            <p:ph type="title" idx="13" hasCustomPrompt="1"/>
          </p:nvPr>
        </p:nvSpPr>
        <p:spPr>
          <a:xfrm>
            <a:off x="3338223" y="3432084"/>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63" name="Google Shape;463;p13"/>
          <p:cNvSpPr txBox="1">
            <a:spLocks noGrp="1"/>
          </p:cNvSpPr>
          <p:nvPr>
            <p:ph type="subTitle" idx="14"/>
          </p:nvPr>
        </p:nvSpPr>
        <p:spPr>
          <a:xfrm>
            <a:off x="4204975" y="3576714"/>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4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64" name="Google Shape;464;p13"/>
          <p:cNvSpPr txBox="1">
            <a:spLocks noGrp="1"/>
          </p:cNvSpPr>
          <p:nvPr>
            <p:ph type="title" idx="15"/>
          </p:nvPr>
        </p:nvSpPr>
        <p:spPr>
          <a:xfrm>
            <a:off x="6822475" y="160041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65" name="Google Shape;465;p13"/>
          <p:cNvSpPr txBox="1">
            <a:spLocks noGrp="1"/>
          </p:cNvSpPr>
          <p:nvPr>
            <p:ph type="title" idx="16" hasCustomPrompt="1"/>
          </p:nvPr>
        </p:nvSpPr>
        <p:spPr>
          <a:xfrm>
            <a:off x="5952975" y="1843146"/>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66" name="Google Shape;466;p13"/>
          <p:cNvSpPr txBox="1">
            <a:spLocks noGrp="1"/>
          </p:cNvSpPr>
          <p:nvPr>
            <p:ph type="subTitle" idx="17"/>
          </p:nvPr>
        </p:nvSpPr>
        <p:spPr>
          <a:xfrm>
            <a:off x="6822476" y="1994078"/>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4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67" name="Google Shape;467;p13"/>
          <p:cNvSpPr txBox="1">
            <a:spLocks noGrp="1"/>
          </p:cNvSpPr>
          <p:nvPr>
            <p:ph type="title" idx="18"/>
          </p:nvPr>
        </p:nvSpPr>
        <p:spPr>
          <a:xfrm>
            <a:off x="6822475" y="3177518"/>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68" name="Google Shape;468;p13"/>
          <p:cNvSpPr txBox="1">
            <a:spLocks noGrp="1"/>
          </p:cNvSpPr>
          <p:nvPr>
            <p:ph type="title" idx="19" hasCustomPrompt="1"/>
          </p:nvPr>
        </p:nvSpPr>
        <p:spPr>
          <a:xfrm>
            <a:off x="5952975" y="3432084"/>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69" name="Google Shape;469;p13"/>
          <p:cNvSpPr txBox="1">
            <a:spLocks noGrp="1"/>
          </p:cNvSpPr>
          <p:nvPr>
            <p:ph type="subTitle" idx="20"/>
          </p:nvPr>
        </p:nvSpPr>
        <p:spPr>
          <a:xfrm>
            <a:off x="6822475" y="3576714"/>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4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70" name="Google Shape;470;p13"/>
          <p:cNvSpPr txBox="1">
            <a:spLocks noGrp="1"/>
          </p:cNvSpPr>
          <p:nvPr>
            <p:ph type="title" idx="21"/>
          </p:nvPr>
        </p:nvSpPr>
        <p:spPr>
          <a:xfrm>
            <a:off x="87240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solidFill>
                  <a:schemeClr val="lt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507"/>
        <p:cNvGrpSpPr/>
        <p:nvPr/>
      </p:nvGrpSpPr>
      <p:grpSpPr>
        <a:xfrm>
          <a:off x="0" y="0"/>
          <a:ext cx="0" cy="0"/>
          <a:chOff x="0" y="0"/>
          <a:chExt cx="0" cy="0"/>
        </a:xfrm>
      </p:grpSpPr>
      <p:sp>
        <p:nvSpPr>
          <p:cNvPr id="508" name="Google Shape;508;p15"/>
          <p:cNvSpPr txBox="1">
            <a:spLocks noGrp="1"/>
          </p:cNvSpPr>
          <p:nvPr>
            <p:ph type="subTitle" idx="1"/>
          </p:nvPr>
        </p:nvSpPr>
        <p:spPr>
          <a:xfrm>
            <a:off x="1177925" y="2581300"/>
            <a:ext cx="2575200" cy="97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595959"/>
              </a:buClr>
              <a:buSzPts val="1400"/>
              <a:buFont typeface="Anaheim"/>
              <a:buAutoNum type="arabicPeriod"/>
              <a:defRPr/>
            </a:lvl1pPr>
            <a:lvl2pPr lvl="1" algn="ctr" rtl="0">
              <a:lnSpc>
                <a:spcPct val="100000"/>
              </a:lnSpc>
              <a:spcBef>
                <a:spcPts val="0"/>
              </a:spcBef>
              <a:spcAft>
                <a:spcPts val="0"/>
              </a:spcAft>
              <a:buClr>
                <a:srgbClr val="595959"/>
              </a:buClr>
              <a:buSzPts val="1400"/>
              <a:buFont typeface="Anaheim"/>
              <a:buAutoNum type="alphaLcPeriod"/>
              <a:defRPr/>
            </a:lvl2pPr>
            <a:lvl3pPr lvl="2" algn="ctr" rtl="0">
              <a:lnSpc>
                <a:spcPct val="100000"/>
              </a:lnSpc>
              <a:spcBef>
                <a:spcPts val="0"/>
              </a:spcBef>
              <a:spcAft>
                <a:spcPts val="0"/>
              </a:spcAft>
              <a:buClr>
                <a:srgbClr val="595959"/>
              </a:buClr>
              <a:buSzPts val="1400"/>
              <a:buFont typeface="Anaheim"/>
              <a:buAutoNum type="romanLcPeriod"/>
              <a:defRPr/>
            </a:lvl3pPr>
            <a:lvl4pPr lvl="3" algn="ctr" rtl="0">
              <a:lnSpc>
                <a:spcPct val="100000"/>
              </a:lnSpc>
              <a:spcBef>
                <a:spcPts val="0"/>
              </a:spcBef>
              <a:spcAft>
                <a:spcPts val="0"/>
              </a:spcAft>
              <a:buClr>
                <a:srgbClr val="595959"/>
              </a:buClr>
              <a:buSzPts val="1400"/>
              <a:buFont typeface="Anaheim"/>
              <a:buAutoNum type="arabicPeriod"/>
              <a:defRPr/>
            </a:lvl4pPr>
            <a:lvl5pPr lvl="4" algn="ctr" rtl="0">
              <a:lnSpc>
                <a:spcPct val="100000"/>
              </a:lnSpc>
              <a:spcBef>
                <a:spcPts val="0"/>
              </a:spcBef>
              <a:spcAft>
                <a:spcPts val="0"/>
              </a:spcAft>
              <a:buClr>
                <a:srgbClr val="595959"/>
              </a:buClr>
              <a:buSzPts val="1400"/>
              <a:buFont typeface="Anaheim"/>
              <a:buAutoNum type="alphaLcPeriod"/>
              <a:defRPr/>
            </a:lvl5pPr>
            <a:lvl6pPr lvl="5" algn="ctr" rtl="0">
              <a:lnSpc>
                <a:spcPct val="100000"/>
              </a:lnSpc>
              <a:spcBef>
                <a:spcPts val="0"/>
              </a:spcBef>
              <a:spcAft>
                <a:spcPts val="0"/>
              </a:spcAft>
              <a:buClr>
                <a:srgbClr val="595959"/>
              </a:buClr>
              <a:buSzPts val="1400"/>
              <a:buFont typeface="Anaheim"/>
              <a:buAutoNum type="romanLcPeriod"/>
              <a:defRPr/>
            </a:lvl6pPr>
            <a:lvl7pPr lvl="6" algn="ctr" rtl="0">
              <a:lnSpc>
                <a:spcPct val="100000"/>
              </a:lnSpc>
              <a:spcBef>
                <a:spcPts val="0"/>
              </a:spcBef>
              <a:spcAft>
                <a:spcPts val="0"/>
              </a:spcAft>
              <a:buClr>
                <a:srgbClr val="595959"/>
              </a:buClr>
              <a:buSzPts val="1400"/>
              <a:buFont typeface="Anaheim"/>
              <a:buAutoNum type="arabicPeriod"/>
              <a:defRPr/>
            </a:lvl7pPr>
            <a:lvl8pPr lvl="7" algn="ctr" rtl="0">
              <a:lnSpc>
                <a:spcPct val="100000"/>
              </a:lnSpc>
              <a:spcBef>
                <a:spcPts val="0"/>
              </a:spcBef>
              <a:spcAft>
                <a:spcPts val="0"/>
              </a:spcAft>
              <a:buClr>
                <a:srgbClr val="595959"/>
              </a:buClr>
              <a:buSzPts val="1400"/>
              <a:buFont typeface="Anaheim"/>
              <a:buAutoNum type="alphaLcPeriod"/>
              <a:defRPr/>
            </a:lvl8pPr>
            <a:lvl9pPr lvl="8" algn="ctr" rtl="0">
              <a:lnSpc>
                <a:spcPct val="100000"/>
              </a:lnSpc>
              <a:spcBef>
                <a:spcPts val="0"/>
              </a:spcBef>
              <a:spcAft>
                <a:spcPts val="0"/>
              </a:spcAft>
              <a:buClr>
                <a:srgbClr val="595959"/>
              </a:buClr>
              <a:buSzPts val="1400"/>
              <a:buFont typeface="Anaheim"/>
              <a:buAutoNum type="romanLcPeriod"/>
              <a:defRPr/>
            </a:lvl9pPr>
          </a:lstStyle>
          <a:p>
            <a:endParaRPr/>
          </a:p>
        </p:txBody>
      </p:sp>
      <p:sp>
        <p:nvSpPr>
          <p:cNvPr id="509" name="Google Shape;509;p15"/>
          <p:cNvSpPr txBox="1">
            <a:spLocks noGrp="1"/>
          </p:cNvSpPr>
          <p:nvPr>
            <p:ph type="title"/>
          </p:nvPr>
        </p:nvSpPr>
        <p:spPr>
          <a:xfrm>
            <a:off x="1177925" y="1053550"/>
            <a:ext cx="2575200" cy="14835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sz="4500">
                <a:solidFill>
                  <a:schemeClr val="lt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510" name="Google Shape;510;p15"/>
          <p:cNvGrpSpPr/>
          <p:nvPr/>
        </p:nvGrpSpPr>
        <p:grpSpPr>
          <a:xfrm rot="-5400000">
            <a:off x="-3456974" y="893021"/>
            <a:ext cx="6069811" cy="2822183"/>
            <a:chOff x="3074151" y="2321296"/>
            <a:chExt cx="6069811" cy="2822183"/>
          </a:xfrm>
        </p:grpSpPr>
        <p:sp>
          <p:nvSpPr>
            <p:cNvPr id="511" name="Google Shape;511;p15"/>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5"/>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5"/>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5"/>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5"/>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5"/>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5"/>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5"/>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5"/>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5"/>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5"/>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5"/>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5"/>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5"/>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5"/>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5"/>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15"/>
          <p:cNvGrpSpPr/>
          <p:nvPr/>
        </p:nvGrpSpPr>
        <p:grpSpPr>
          <a:xfrm>
            <a:off x="4827726" y="-704279"/>
            <a:ext cx="6069811" cy="2822183"/>
            <a:chOff x="3074151" y="2321296"/>
            <a:chExt cx="6069811" cy="2822183"/>
          </a:xfrm>
        </p:grpSpPr>
        <p:sp>
          <p:nvSpPr>
            <p:cNvPr id="528" name="Google Shape;528;p15"/>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5"/>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5"/>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5"/>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5"/>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5"/>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5"/>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5"/>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5"/>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5"/>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5"/>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5"/>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5"/>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5"/>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5"/>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5"/>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 name="Google Shape;544;p15"/>
          <p:cNvSpPr/>
          <p:nvPr/>
        </p:nvSpPr>
        <p:spPr>
          <a:xfrm flipH="1">
            <a:off x="301335" y="0"/>
            <a:ext cx="98400" cy="163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5"/>
          <p:cNvSpPr/>
          <p:nvPr/>
        </p:nvSpPr>
        <p:spPr>
          <a:xfrm flipH="1">
            <a:off x="150353" y="0"/>
            <a:ext cx="33300" cy="87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5"/>
          <p:cNvSpPr/>
          <p:nvPr/>
        </p:nvSpPr>
        <p:spPr>
          <a:xfrm flipH="1">
            <a:off x="517500" y="0"/>
            <a:ext cx="33300" cy="59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5"/>
          <p:cNvSpPr/>
          <p:nvPr/>
        </p:nvSpPr>
        <p:spPr>
          <a:xfrm rot="-5400000" flipH="1">
            <a:off x="7076725" y="1405450"/>
            <a:ext cx="3275100" cy="28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5"/>
          <p:cNvSpPr/>
          <p:nvPr/>
        </p:nvSpPr>
        <p:spPr>
          <a:xfrm rot="-5400000" flipH="1">
            <a:off x="6182925" y="2247675"/>
            <a:ext cx="4532700" cy="3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15"/>
          <p:cNvGrpSpPr/>
          <p:nvPr/>
        </p:nvGrpSpPr>
        <p:grpSpPr>
          <a:xfrm rot="-5400000">
            <a:off x="2486566" y="2113491"/>
            <a:ext cx="258622" cy="5231768"/>
            <a:chOff x="3632500" y="0"/>
            <a:chExt cx="244075" cy="2554200"/>
          </a:xfrm>
        </p:grpSpPr>
        <p:sp>
          <p:nvSpPr>
            <p:cNvPr id="550" name="Google Shape;550;p15"/>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5"/>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CUSTOM_1">
    <p:spTree>
      <p:nvGrpSpPr>
        <p:cNvPr id="1" name="Shape 589"/>
        <p:cNvGrpSpPr/>
        <p:nvPr/>
      </p:nvGrpSpPr>
      <p:grpSpPr>
        <a:xfrm>
          <a:off x="0" y="0"/>
          <a:ext cx="0" cy="0"/>
          <a:chOff x="0" y="0"/>
          <a:chExt cx="0" cy="0"/>
        </a:xfrm>
      </p:grpSpPr>
      <p:grpSp>
        <p:nvGrpSpPr>
          <p:cNvPr id="590" name="Google Shape;590;p17"/>
          <p:cNvGrpSpPr/>
          <p:nvPr/>
        </p:nvGrpSpPr>
        <p:grpSpPr>
          <a:xfrm rot="-5400000">
            <a:off x="-1563849" y="3890471"/>
            <a:ext cx="6069811" cy="2822183"/>
            <a:chOff x="3074151" y="2321296"/>
            <a:chExt cx="6069811" cy="2822183"/>
          </a:xfrm>
        </p:grpSpPr>
        <p:sp>
          <p:nvSpPr>
            <p:cNvPr id="591" name="Google Shape;591;p17"/>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7"/>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7"/>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7"/>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7"/>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7"/>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7"/>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7"/>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7"/>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7"/>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7"/>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7"/>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7"/>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7"/>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7"/>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7"/>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17"/>
          <p:cNvGrpSpPr/>
          <p:nvPr/>
        </p:nvGrpSpPr>
        <p:grpSpPr>
          <a:xfrm>
            <a:off x="5076501" y="-1703904"/>
            <a:ext cx="6069811" cy="2822183"/>
            <a:chOff x="3074151" y="2321296"/>
            <a:chExt cx="6069811" cy="2822183"/>
          </a:xfrm>
        </p:grpSpPr>
        <p:sp>
          <p:nvSpPr>
            <p:cNvPr id="608" name="Google Shape;608;p17"/>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7"/>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7"/>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7"/>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7"/>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7"/>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7"/>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7"/>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7"/>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7"/>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7"/>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7"/>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7"/>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7"/>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7"/>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7"/>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17"/>
          <p:cNvSpPr/>
          <p:nvPr/>
        </p:nvSpPr>
        <p:spPr>
          <a:xfrm flipH="1">
            <a:off x="301325" y="0"/>
            <a:ext cx="98400" cy="141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7"/>
          <p:cNvSpPr/>
          <p:nvPr/>
        </p:nvSpPr>
        <p:spPr>
          <a:xfrm flipH="1">
            <a:off x="150353" y="0"/>
            <a:ext cx="33300" cy="87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7"/>
          <p:cNvSpPr/>
          <p:nvPr/>
        </p:nvSpPr>
        <p:spPr>
          <a:xfrm flipH="1">
            <a:off x="517500" y="0"/>
            <a:ext cx="33300" cy="59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7"/>
          <p:cNvSpPr/>
          <p:nvPr/>
        </p:nvSpPr>
        <p:spPr>
          <a:xfrm rot="5400000" flipH="1">
            <a:off x="7677750" y="-431250"/>
            <a:ext cx="449700" cy="249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7"/>
          <p:cNvSpPr/>
          <p:nvPr/>
        </p:nvSpPr>
        <p:spPr>
          <a:xfrm rot="5400000" flipH="1">
            <a:off x="7886250" y="-41400"/>
            <a:ext cx="32700" cy="249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7"/>
          <p:cNvSpPr txBox="1">
            <a:spLocks noGrp="1"/>
          </p:cNvSpPr>
          <p:nvPr>
            <p:ph type="title"/>
          </p:nvPr>
        </p:nvSpPr>
        <p:spPr>
          <a:xfrm>
            <a:off x="2378595" y="1781300"/>
            <a:ext cx="46956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630" name="Google Shape;630;p17"/>
          <p:cNvSpPr txBox="1">
            <a:spLocks noGrp="1"/>
          </p:cNvSpPr>
          <p:nvPr>
            <p:ph type="subTitle" idx="1"/>
          </p:nvPr>
        </p:nvSpPr>
        <p:spPr>
          <a:xfrm>
            <a:off x="2378600" y="2009800"/>
            <a:ext cx="4695600" cy="6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1" name="Google Shape;631;p17"/>
          <p:cNvSpPr txBox="1">
            <a:spLocks noGrp="1"/>
          </p:cNvSpPr>
          <p:nvPr>
            <p:ph type="title" idx="2"/>
          </p:nvPr>
        </p:nvSpPr>
        <p:spPr>
          <a:xfrm>
            <a:off x="2378600" y="3322875"/>
            <a:ext cx="4695600" cy="28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200"/>
              <a:buNone/>
              <a:defRPr sz="18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632" name="Google Shape;632;p17"/>
          <p:cNvSpPr txBox="1">
            <a:spLocks noGrp="1"/>
          </p:cNvSpPr>
          <p:nvPr>
            <p:ph type="subTitle" idx="3"/>
          </p:nvPr>
        </p:nvSpPr>
        <p:spPr>
          <a:xfrm>
            <a:off x="2378600" y="3551350"/>
            <a:ext cx="4695600" cy="60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3" name="Google Shape;633;p17"/>
          <p:cNvSpPr txBox="1">
            <a:spLocks noGrp="1"/>
          </p:cNvSpPr>
          <p:nvPr>
            <p:ph type="title" idx="4"/>
          </p:nvPr>
        </p:nvSpPr>
        <p:spPr>
          <a:xfrm>
            <a:off x="872400" y="537575"/>
            <a:ext cx="66771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678"/>
        <p:cNvGrpSpPr/>
        <p:nvPr/>
      </p:nvGrpSpPr>
      <p:grpSpPr>
        <a:xfrm>
          <a:off x="0" y="0"/>
          <a:ext cx="0" cy="0"/>
          <a:chOff x="0" y="0"/>
          <a:chExt cx="0" cy="0"/>
        </a:xfrm>
      </p:grpSpPr>
      <p:sp>
        <p:nvSpPr>
          <p:cNvPr id="679" name="Google Shape;679;p19"/>
          <p:cNvSpPr/>
          <p:nvPr/>
        </p:nvSpPr>
        <p:spPr>
          <a:xfrm>
            <a:off x="95800" y="470525"/>
            <a:ext cx="762000" cy="762000"/>
          </a:xfrm>
          <a:prstGeom prst="mathMultiply">
            <a:avLst>
              <a:gd name="adj1" fmla="val 171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19"/>
          <p:cNvGrpSpPr/>
          <p:nvPr/>
        </p:nvGrpSpPr>
        <p:grpSpPr>
          <a:xfrm>
            <a:off x="6519702" y="-403014"/>
            <a:ext cx="4238692" cy="1568482"/>
            <a:chOff x="340950" y="290161"/>
            <a:chExt cx="4238692" cy="1568482"/>
          </a:xfrm>
        </p:grpSpPr>
        <p:sp>
          <p:nvSpPr>
            <p:cNvPr id="681" name="Google Shape;681;p19"/>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9"/>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9"/>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9"/>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9"/>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9"/>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9"/>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9"/>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9"/>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9"/>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 name="Google Shape;691;p19"/>
          <p:cNvGrpSpPr/>
          <p:nvPr/>
        </p:nvGrpSpPr>
        <p:grpSpPr>
          <a:xfrm>
            <a:off x="1436314" y="4415134"/>
            <a:ext cx="6069811" cy="2822183"/>
            <a:chOff x="3074151" y="2321296"/>
            <a:chExt cx="6069811" cy="2822183"/>
          </a:xfrm>
        </p:grpSpPr>
        <p:sp>
          <p:nvSpPr>
            <p:cNvPr id="692" name="Google Shape;692;p19"/>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9"/>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9"/>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9"/>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9"/>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9"/>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9"/>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9"/>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9"/>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9"/>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9"/>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9"/>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9"/>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9"/>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9"/>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9"/>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 name="Google Shape;708;p19"/>
          <p:cNvSpPr/>
          <p:nvPr/>
        </p:nvSpPr>
        <p:spPr>
          <a:xfrm>
            <a:off x="-466200" y="4736700"/>
            <a:ext cx="6728400" cy="10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9"/>
          <p:cNvSpPr/>
          <p:nvPr/>
        </p:nvSpPr>
        <p:spPr>
          <a:xfrm flipH="1">
            <a:off x="8256900" y="3532900"/>
            <a:ext cx="449700" cy="186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9"/>
          <p:cNvSpPr/>
          <p:nvPr/>
        </p:nvSpPr>
        <p:spPr>
          <a:xfrm flipH="1">
            <a:off x="8822925" y="3234900"/>
            <a:ext cx="32700" cy="21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9"/>
          <p:cNvSpPr/>
          <p:nvPr/>
        </p:nvSpPr>
        <p:spPr>
          <a:xfrm flipH="1">
            <a:off x="1991550" y="4878875"/>
            <a:ext cx="1812900" cy="10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9"/>
          <p:cNvSpPr/>
          <p:nvPr/>
        </p:nvSpPr>
        <p:spPr>
          <a:xfrm flipH="1">
            <a:off x="7809725" y="470525"/>
            <a:ext cx="3275100" cy="28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9"/>
          <p:cNvSpPr/>
          <p:nvPr/>
        </p:nvSpPr>
        <p:spPr>
          <a:xfrm flipH="1">
            <a:off x="7699725" y="233875"/>
            <a:ext cx="4532700" cy="3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9"/>
          <p:cNvSpPr txBox="1">
            <a:spLocks noGrp="1"/>
          </p:cNvSpPr>
          <p:nvPr>
            <p:ph type="title"/>
          </p:nvPr>
        </p:nvSpPr>
        <p:spPr>
          <a:xfrm>
            <a:off x="1108888" y="2751672"/>
            <a:ext cx="18573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15" name="Google Shape;715;p19"/>
          <p:cNvSpPr txBox="1">
            <a:spLocks noGrp="1"/>
          </p:cNvSpPr>
          <p:nvPr>
            <p:ph type="subTitle" idx="1"/>
          </p:nvPr>
        </p:nvSpPr>
        <p:spPr>
          <a:xfrm>
            <a:off x="1108888" y="3007950"/>
            <a:ext cx="1857300" cy="86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9"/>
          <p:cNvSpPr txBox="1">
            <a:spLocks noGrp="1"/>
          </p:cNvSpPr>
          <p:nvPr>
            <p:ph type="title" idx="2"/>
          </p:nvPr>
        </p:nvSpPr>
        <p:spPr>
          <a:xfrm>
            <a:off x="3643350" y="2751672"/>
            <a:ext cx="18573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17" name="Google Shape;717;p19"/>
          <p:cNvSpPr txBox="1">
            <a:spLocks noGrp="1"/>
          </p:cNvSpPr>
          <p:nvPr>
            <p:ph type="subTitle" idx="3"/>
          </p:nvPr>
        </p:nvSpPr>
        <p:spPr>
          <a:xfrm>
            <a:off x="3643350" y="3007950"/>
            <a:ext cx="1857300" cy="86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8" name="Google Shape;718;p19"/>
          <p:cNvSpPr txBox="1">
            <a:spLocks noGrp="1"/>
          </p:cNvSpPr>
          <p:nvPr>
            <p:ph type="title" idx="4"/>
          </p:nvPr>
        </p:nvSpPr>
        <p:spPr>
          <a:xfrm>
            <a:off x="6177812" y="2751672"/>
            <a:ext cx="18573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19" name="Google Shape;719;p19"/>
          <p:cNvSpPr txBox="1">
            <a:spLocks noGrp="1"/>
          </p:cNvSpPr>
          <p:nvPr>
            <p:ph type="subTitle" idx="5"/>
          </p:nvPr>
        </p:nvSpPr>
        <p:spPr>
          <a:xfrm>
            <a:off x="6177812" y="3007950"/>
            <a:ext cx="1857300" cy="86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0" name="Google Shape;720;p19"/>
          <p:cNvSpPr txBox="1">
            <a:spLocks noGrp="1"/>
          </p:cNvSpPr>
          <p:nvPr>
            <p:ph type="title" idx="6"/>
          </p:nvPr>
        </p:nvSpPr>
        <p:spPr>
          <a:xfrm>
            <a:off x="87240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721"/>
        <p:cNvGrpSpPr/>
        <p:nvPr/>
      </p:nvGrpSpPr>
      <p:grpSpPr>
        <a:xfrm>
          <a:off x="0" y="0"/>
          <a:ext cx="0" cy="0"/>
          <a:chOff x="0" y="0"/>
          <a:chExt cx="0" cy="0"/>
        </a:xfrm>
      </p:grpSpPr>
      <p:sp>
        <p:nvSpPr>
          <p:cNvPr id="722" name="Google Shape;722;p20"/>
          <p:cNvSpPr/>
          <p:nvPr/>
        </p:nvSpPr>
        <p:spPr>
          <a:xfrm rot="-5400000" flipH="1">
            <a:off x="7917672" y="2003234"/>
            <a:ext cx="449700" cy="110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0"/>
          <p:cNvGrpSpPr/>
          <p:nvPr/>
        </p:nvGrpSpPr>
        <p:grpSpPr>
          <a:xfrm rot="5400000">
            <a:off x="-3443760" y="2841830"/>
            <a:ext cx="6069811" cy="2822183"/>
            <a:chOff x="3074151" y="2321296"/>
            <a:chExt cx="6069811" cy="2822183"/>
          </a:xfrm>
        </p:grpSpPr>
        <p:sp>
          <p:nvSpPr>
            <p:cNvPr id="724" name="Google Shape;724;p20"/>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0"/>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0"/>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0"/>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0"/>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0"/>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0"/>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0"/>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0"/>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0"/>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0"/>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0"/>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0"/>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0"/>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0"/>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0"/>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 name="Google Shape;740;p20"/>
          <p:cNvSpPr/>
          <p:nvPr/>
        </p:nvSpPr>
        <p:spPr>
          <a:xfrm rot="5400000" flipH="1">
            <a:off x="7369721" y="-737598"/>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0"/>
          <p:cNvSpPr/>
          <p:nvPr/>
        </p:nvSpPr>
        <p:spPr>
          <a:xfrm rot="5400000" flipH="1">
            <a:off x="7996421" y="-322273"/>
            <a:ext cx="32700" cy="136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0"/>
          <p:cNvSpPr/>
          <p:nvPr/>
        </p:nvSpPr>
        <p:spPr>
          <a:xfrm rot="5400000" flipH="1">
            <a:off x="8216471" y="4358677"/>
            <a:ext cx="32700" cy="92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0"/>
          <p:cNvSpPr/>
          <p:nvPr/>
        </p:nvSpPr>
        <p:spPr>
          <a:xfrm flipH="1">
            <a:off x="236929" y="4067275"/>
            <a:ext cx="449700" cy="110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0"/>
          <p:cNvSpPr/>
          <p:nvPr/>
        </p:nvSpPr>
        <p:spPr>
          <a:xfrm flipH="1">
            <a:off x="835279" y="4067275"/>
            <a:ext cx="32700" cy="110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 name="Google Shape;745;p20"/>
          <p:cNvGrpSpPr/>
          <p:nvPr/>
        </p:nvGrpSpPr>
        <p:grpSpPr>
          <a:xfrm>
            <a:off x="5946615" y="-1384520"/>
            <a:ext cx="6069811" cy="2822183"/>
            <a:chOff x="3074151" y="2321296"/>
            <a:chExt cx="6069811" cy="2822183"/>
          </a:xfrm>
        </p:grpSpPr>
        <p:sp>
          <p:nvSpPr>
            <p:cNvPr id="746" name="Google Shape;746;p20"/>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0"/>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0"/>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0"/>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0"/>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0"/>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0"/>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0"/>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0"/>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0"/>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0"/>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0"/>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0"/>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0"/>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0"/>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0"/>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 name="Google Shape;762;p20"/>
          <p:cNvSpPr txBox="1">
            <a:spLocks noGrp="1"/>
          </p:cNvSpPr>
          <p:nvPr>
            <p:ph type="title"/>
          </p:nvPr>
        </p:nvSpPr>
        <p:spPr>
          <a:xfrm>
            <a:off x="1126147" y="3673675"/>
            <a:ext cx="20127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63" name="Google Shape;763;p20"/>
          <p:cNvSpPr txBox="1">
            <a:spLocks noGrp="1"/>
          </p:cNvSpPr>
          <p:nvPr>
            <p:ph type="subTitle" idx="1"/>
          </p:nvPr>
        </p:nvSpPr>
        <p:spPr>
          <a:xfrm>
            <a:off x="1126137" y="4010525"/>
            <a:ext cx="2012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64" name="Google Shape;764;p20"/>
          <p:cNvSpPr txBox="1">
            <a:spLocks noGrp="1"/>
          </p:cNvSpPr>
          <p:nvPr>
            <p:ph type="title" idx="2"/>
          </p:nvPr>
        </p:nvSpPr>
        <p:spPr>
          <a:xfrm>
            <a:off x="3565652" y="3673675"/>
            <a:ext cx="20127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65" name="Google Shape;765;p20"/>
          <p:cNvSpPr txBox="1">
            <a:spLocks noGrp="1"/>
          </p:cNvSpPr>
          <p:nvPr>
            <p:ph type="subTitle" idx="3"/>
          </p:nvPr>
        </p:nvSpPr>
        <p:spPr>
          <a:xfrm>
            <a:off x="3565647" y="4010525"/>
            <a:ext cx="2012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lt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66" name="Google Shape;766;p20"/>
          <p:cNvSpPr txBox="1">
            <a:spLocks noGrp="1"/>
          </p:cNvSpPr>
          <p:nvPr>
            <p:ph type="title" idx="4"/>
          </p:nvPr>
        </p:nvSpPr>
        <p:spPr>
          <a:xfrm>
            <a:off x="6005168" y="3673675"/>
            <a:ext cx="20127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67" name="Google Shape;767;p20"/>
          <p:cNvSpPr txBox="1">
            <a:spLocks noGrp="1"/>
          </p:cNvSpPr>
          <p:nvPr>
            <p:ph type="subTitle" idx="5"/>
          </p:nvPr>
        </p:nvSpPr>
        <p:spPr>
          <a:xfrm>
            <a:off x="6005167" y="4010525"/>
            <a:ext cx="2012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lt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68" name="Google Shape;768;p20"/>
          <p:cNvSpPr txBox="1">
            <a:spLocks noGrp="1"/>
          </p:cNvSpPr>
          <p:nvPr>
            <p:ph type="title" idx="6"/>
          </p:nvPr>
        </p:nvSpPr>
        <p:spPr>
          <a:xfrm>
            <a:off x="87240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1pPr>
            <a:lvl2pPr lvl="1"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2pPr>
            <a:lvl3pPr lvl="2"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3pPr>
            <a:lvl4pPr lvl="3"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4pPr>
            <a:lvl5pPr lvl="4"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5pPr>
            <a:lvl6pPr lvl="5"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6pPr>
            <a:lvl7pPr lvl="6"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7pPr>
            <a:lvl8pPr lvl="7"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8pPr>
            <a:lvl9pPr lvl="8"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1pPr>
            <a:lvl2pPr marL="914400" lvl="1"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2pPr>
            <a:lvl3pPr marL="1371600" lvl="2"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3pPr>
            <a:lvl4pPr marL="1828800" lvl="3"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4pPr>
            <a:lvl5pPr marL="2286000" lvl="4"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5pPr>
            <a:lvl6pPr marL="2743200" lvl="5"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6pPr>
            <a:lvl7pPr marL="3200400" lvl="6"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7pPr>
            <a:lvl8pPr marL="3657600" lvl="7"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8pPr>
            <a:lvl9pPr marL="4114800" lvl="8"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9" r:id="rId5"/>
    <p:sldLayoutId id="2147483661" r:id="rId6"/>
    <p:sldLayoutId id="2147483663" r:id="rId7"/>
    <p:sldLayoutId id="2147483665" r:id="rId8"/>
    <p:sldLayoutId id="2147483666" r:id="rId9"/>
    <p:sldLayoutId id="2147483667" r:id="rId10"/>
    <p:sldLayoutId id="2147483668" r:id="rId11"/>
    <p:sldLayoutId id="2147483671" r:id="rId12"/>
    <p:sldLayoutId id="214748367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30"/>
          <p:cNvSpPr/>
          <p:nvPr/>
        </p:nvSpPr>
        <p:spPr>
          <a:xfrm>
            <a:off x="4024350" y="3792225"/>
            <a:ext cx="5127600" cy="76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0"/>
          <p:cNvSpPr txBox="1">
            <a:spLocks noGrp="1"/>
          </p:cNvSpPr>
          <p:nvPr>
            <p:ph type="ctrTitle"/>
          </p:nvPr>
        </p:nvSpPr>
        <p:spPr>
          <a:xfrm>
            <a:off x="4192075" y="901650"/>
            <a:ext cx="4238700" cy="24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PROJECT </a:t>
            </a:r>
            <a:r>
              <a:rPr lang="en" dirty="0"/>
              <a:t>EXHIBITION I</a:t>
            </a:r>
            <a:endParaRPr sz="3400" dirty="0">
              <a:solidFill>
                <a:schemeClr val="lt2"/>
              </a:solidFill>
            </a:endParaRPr>
          </a:p>
        </p:txBody>
      </p:sp>
      <p:sp>
        <p:nvSpPr>
          <p:cNvPr id="1056" name="Google Shape;1056;p30"/>
          <p:cNvSpPr txBox="1">
            <a:spLocks noGrp="1"/>
          </p:cNvSpPr>
          <p:nvPr>
            <p:ph type="subTitle" idx="1"/>
          </p:nvPr>
        </p:nvSpPr>
        <p:spPr>
          <a:xfrm>
            <a:off x="4192074" y="3968009"/>
            <a:ext cx="4483313" cy="41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dirty="0"/>
              <a:t>Guide : </a:t>
            </a:r>
            <a:r>
              <a:rPr lang="en" sz="2000" dirty="0">
                <a:effectLst>
                  <a:outerShdw blurRad="38100" dist="38100" dir="2700000" algn="tl">
                    <a:srgbClr val="000000">
                      <a:alpha val="43137"/>
                    </a:srgbClr>
                  </a:outerShdw>
                </a:effectLst>
              </a:rPr>
              <a:t>DR. VINESH KUMAR</a:t>
            </a:r>
          </a:p>
          <a:p>
            <a:pPr marL="0" lvl="0" indent="0" algn="r" rtl="0">
              <a:spcBef>
                <a:spcPts val="0"/>
              </a:spcBef>
              <a:spcAft>
                <a:spcPts val="0"/>
              </a:spcAft>
              <a:buClr>
                <a:schemeClr val="dk1"/>
              </a:buClr>
              <a:buSzPts val="1100"/>
              <a:buFont typeface="Arial"/>
              <a:buNone/>
            </a:pPr>
            <a:r>
              <a:rPr lang="en" sz="2000" dirty="0"/>
              <a:t>Vellore Institute of Technology, Bhopal</a:t>
            </a:r>
            <a:endParaRPr dirty="0"/>
          </a:p>
        </p:txBody>
      </p:sp>
      <p:sp>
        <p:nvSpPr>
          <p:cNvPr id="1057" name="Google Shape;1057;p30"/>
          <p:cNvSpPr txBox="1">
            <a:spLocks noGrp="1"/>
          </p:cNvSpPr>
          <p:nvPr>
            <p:ph type="subTitle" idx="1"/>
          </p:nvPr>
        </p:nvSpPr>
        <p:spPr>
          <a:xfrm>
            <a:off x="6438893" y="158802"/>
            <a:ext cx="2274587" cy="430473"/>
          </a:xfrm>
          <a:prstGeom prst="rect">
            <a:avLst/>
          </a:prstGeom>
          <a:noFill/>
          <a:ln w="952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91440" marR="0" lvl="0" indent="0" algn="ctr" rtl="0">
              <a:spcBef>
                <a:spcPts val="0"/>
              </a:spcBef>
              <a:spcAft>
                <a:spcPts val="0"/>
              </a:spcAft>
              <a:buNone/>
            </a:pPr>
            <a:r>
              <a:rPr lang="en" sz="1200" b="1" dirty="0">
                <a:solidFill>
                  <a:schemeClr val="dk2"/>
                </a:solidFill>
                <a:latin typeface="Rajdhani"/>
                <a:ea typeface="Rajdhani"/>
                <a:cs typeface="Rajdhani"/>
                <a:sym typeface="Rajdhani"/>
              </a:rPr>
              <a:t>APPLICATION DEVELOPMENT </a:t>
            </a:r>
            <a:r>
              <a:rPr lang="en" sz="1200" dirty="0">
                <a:solidFill>
                  <a:schemeClr val="dk2"/>
                </a:solidFill>
                <a:latin typeface="Rajdhani Medium"/>
                <a:ea typeface="Rajdhani Medium"/>
                <a:cs typeface="Rajdhani Medium"/>
                <a:sym typeface="Rajdhani Medium"/>
              </a:rPr>
              <a:t>USING MORDERN DAY LANGUAGES</a:t>
            </a:r>
            <a:endParaRPr sz="1200" dirty="0">
              <a:solidFill>
                <a:schemeClr val="dk2"/>
              </a:solidFill>
              <a:latin typeface="Rajdhani Medium"/>
              <a:ea typeface="Rajdhani Medium"/>
              <a:cs typeface="Rajdhani Medium"/>
              <a:sym typeface="Rajdhani Medium"/>
            </a:endParaRPr>
          </a:p>
        </p:txBody>
      </p:sp>
      <p:sp>
        <p:nvSpPr>
          <p:cNvPr id="1058" name="Google Shape;1058;p30"/>
          <p:cNvSpPr/>
          <p:nvPr/>
        </p:nvSpPr>
        <p:spPr>
          <a:xfrm>
            <a:off x="7719006" y="1074504"/>
            <a:ext cx="1099200" cy="1099200"/>
          </a:xfrm>
          <a:prstGeom prst="mathMultiply">
            <a:avLst>
              <a:gd name="adj1" fmla="val 17115"/>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0"/>
          <p:cNvSpPr/>
          <p:nvPr/>
        </p:nvSpPr>
        <p:spPr>
          <a:xfrm>
            <a:off x="468612" y="3495647"/>
            <a:ext cx="1199400" cy="1169100"/>
          </a:xfrm>
          <a:prstGeom prst="star8">
            <a:avLst>
              <a:gd name="adj" fmla="val 252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30"/>
          <p:cNvGrpSpPr/>
          <p:nvPr/>
        </p:nvGrpSpPr>
        <p:grpSpPr>
          <a:xfrm>
            <a:off x="325794" y="1206700"/>
            <a:ext cx="266700" cy="345050"/>
            <a:chOff x="1172410" y="839125"/>
            <a:chExt cx="266700" cy="345050"/>
          </a:xfrm>
        </p:grpSpPr>
        <p:cxnSp>
          <p:nvCxnSpPr>
            <p:cNvPr id="1061" name="Google Shape;1061;p30"/>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1062" name="Google Shape;1062;p30"/>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1063" name="Google Shape;1063;p30"/>
          <p:cNvGrpSpPr/>
          <p:nvPr/>
        </p:nvGrpSpPr>
        <p:grpSpPr>
          <a:xfrm rot="10800000">
            <a:off x="7863493" y="2624746"/>
            <a:ext cx="266700" cy="345050"/>
            <a:chOff x="1172410" y="839125"/>
            <a:chExt cx="266700" cy="345050"/>
          </a:xfrm>
        </p:grpSpPr>
        <p:cxnSp>
          <p:nvCxnSpPr>
            <p:cNvPr id="1064" name="Google Shape;1064;p30"/>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1065" name="Google Shape;1065;p30"/>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pic>
        <p:nvPicPr>
          <p:cNvPr id="3" name="Picture 2">
            <a:extLst>
              <a:ext uri="{FF2B5EF4-FFF2-40B4-BE49-F238E27FC236}">
                <a16:creationId xmlns:a16="http://schemas.microsoft.com/office/drawing/2014/main" id="{616F9F96-774F-E847-22A2-9557FF3FCC88}"/>
              </a:ext>
            </a:extLst>
          </p:cNvPr>
          <p:cNvPicPr>
            <a:picLocks noChangeAspect="1"/>
          </p:cNvPicPr>
          <p:nvPr/>
        </p:nvPicPr>
        <p:blipFill>
          <a:blip r:embed="rId3"/>
          <a:stretch>
            <a:fillRect/>
          </a:stretch>
        </p:blipFill>
        <p:spPr>
          <a:xfrm>
            <a:off x="468612" y="1327103"/>
            <a:ext cx="3263999" cy="164269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82"/>
        <p:cNvGrpSpPr/>
        <p:nvPr/>
      </p:nvGrpSpPr>
      <p:grpSpPr>
        <a:xfrm>
          <a:off x="0" y="0"/>
          <a:ext cx="0" cy="0"/>
          <a:chOff x="0" y="0"/>
          <a:chExt cx="0" cy="0"/>
        </a:xfrm>
      </p:grpSpPr>
      <p:sp>
        <p:nvSpPr>
          <p:cNvPr id="4787" name="Google Shape;4787;p53"/>
          <p:cNvSpPr txBox="1">
            <a:spLocks noGrp="1"/>
          </p:cNvSpPr>
          <p:nvPr>
            <p:ph type="title"/>
          </p:nvPr>
        </p:nvSpPr>
        <p:spPr>
          <a:xfrm>
            <a:off x="1177925" y="88350"/>
            <a:ext cx="4785906" cy="148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MODULE SPLIT-UP</a:t>
            </a:r>
            <a:endParaRPr sz="3200" dirty="0"/>
          </a:p>
        </p:txBody>
      </p:sp>
      <p:sp>
        <p:nvSpPr>
          <p:cNvPr id="5" name="Subtitle 4">
            <a:extLst>
              <a:ext uri="{FF2B5EF4-FFF2-40B4-BE49-F238E27FC236}">
                <a16:creationId xmlns:a16="http://schemas.microsoft.com/office/drawing/2014/main" id="{CE6EEA30-F4D0-7B5F-EB59-80313F4F2926}"/>
              </a:ext>
            </a:extLst>
          </p:cNvPr>
          <p:cNvSpPr>
            <a:spLocks noGrp="1"/>
          </p:cNvSpPr>
          <p:nvPr>
            <p:ph type="subTitle" idx="1"/>
          </p:nvPr>
        </p:nvSpPr>
        <p:spPr>
          <a:xfrm>
            <a:off x="1177924" y="1286932"/>
            <a:ext cx="7254875" cy="3268133"/>
          </a:xfrm>
        </p:spPr>
        <p:txBody>
          <a:bodyPr numCol="2"/>
          <a:lstStyle/>
          <a:p>
            <a:pPr marL="139700" indent="0">
              <a:buNone/>
            </a:pPr>
            <a:r>
              <a:rPr lang="en-IN" sz="1800" dirty="0"/>
              <a:t>1. USER :</a:t>
            </a:r>
          </a:p>
          <a:p>
            <a:pPr marL="139700" indent="0">
              <a:buNone/>
            </a:pPr>
            <a:endParaRPr lang="en-IN" sz="1800" dirty="0"/>
          </a:p>
          <a:p>
            <a:pPr marL="425450" indent="-285750">
              <a:lnSpc>
                <a:spcPct val="150000"/>
              </a:lnSpc>
              <a:buFont typeface="Arial" panose="020B0604020202020204" pitchFamily="34" charset="0"/>
              <a:buChar char="•"/>
            </a:pPr>
            <a:r>
              <a:rPr lang="en-IN" sz="1600" dirty="0"/>
              <a:t>REGISTER</a:t>
            </a:r>
          </a:p>
          <a:p>
            <a:pPr marL="425450" indent="-285750">
              <a:lnSpc>
                <a:spcPct val="150000"/>
              </a:lnSpc>
              <a:buFont typeface="Arial" panose="020B0604020202020204" pitchFamily="34" charset="0"/>
              <a:buChar char="•"/>
            </a:pPr>
            <a:r>
              <a:rPr lang="en-IN" sz="1600" dirty="0"/>
              <a:t>LOGIN</a:t>
            </a:r>
          </a:p>
          <a:p>
            <a:pPr marL="425450" indent="-285750">
              <a:lnSpc>
                <a:spcPct val="150000"/>
              </a:lnSpc>
              <a:buFont typeface="Arial" panose="020B0604020202020204" pitchFamily="34" charset="0"/>
              <a:buChar char="•"/>
            </a:pPr>
            <a:r>
              <a:rPr lang="en-IN" sz="1600" dirty="0"/>
              <a:t>PROFILE</a:t>
            </a:r>
          </a:p>
          <a:p>
            <a:pPr marL="425450" indent="-285750">
              <a:lnSpc>
                <a:spcPct val="150000"/>
              </a:lnSpc>
              <a:buFont typeface="Arial" panose="020B0604020202020204" pitchFamily="34" charset="0"/>
              <a:buChar char="•"/>
            </a:pPr>
            <a:r>
              <a:rPr lang="en-IN" sz="1600" dirty="0"/>
              <a:t>CALL EMERGENCY AUTHORITIES</a:t>
            </a:r>
          </a:p>
          <a:p>
            <a:pPr marL="425450" indent="-285750">
              <a:lnSpc>
                <a:spcPct val="150000"/>
              </a:lnSpc>
              <a:buFont typeface="Arial" panose="020B0604020202020204" pitchFamily="34" charset="0"/>
              <a:buChar char="•"/>
            </a:pPr>
            <a:r>
              <a:rPr lang="en-IN" sz="1600" dirty="0"/>
              <a:t>ADMINISTRATIVE OFFICE</a:t>
            </a:r>
          </a:p>
          <a:p>
            <a:pPr marL="425450" indent="-285750">
              <a:lnSpc>
                <a:spcPct val="150000"/>
              </a:lnSpc>
              <a:buFont typeface="Arial" panose="020B0604020202020204" pitchFamily="34" charset="0"/>
              <a:buChar char="•"/>
            </a:pPr>
            <a:r>
              <a:rPr lang="en-IN" sz="1600" dirty="0"/>
              <a:t>CLEANING REQUEST</a:t>
            </a:r>
          </a:p>
          <a:p>
            <a:pPr marL="425450" indent="-285750">
              <a:lnSpc>
                <a:spcPct val="150000"/>
              </a:lnSpc>
              <a:buFont typeface="Arial" panose="020B0604020202020204" pitchFamily="34" charset="0"/>
              <a:buChar char="•"/>
            </a:pPr>
            <a:endParaRPr lang="en-IN" sz="1600" dirty="0"/>
          </a:p>
          <a:p>
            <a:pPr marL="425450" indent="-285750">
              <a:lnSpc>
                <a:spcPct val="150000"/>
              </a:lnSpc>
              <a:buFont typeface="Arial" panose="020B0604020202020204" pitchFamily="34" charset="0"/>
              <a:buChar char="•"/>
            </a:pPr>
            <a:r>
              <a:rPr lang="en-IN" sz="1600" dirty="0"/>
              <a:t>GYM</a:t>
            </a:r>
          </a:p>
          <a:p>
            <a:pPr marL="425450" indent="-285750">
              <a:lnSpc>
                <a:spcPct val="150000"/>
              </a:lnSpc>
              <a:buFont typeface="Arial" panose="020B0604020202020204" pitchFamily="34" charset="0"/>
              <a:buChar char="•"/>
            </a:pPr>
            <a:r>
              <a:rPr lang="en-IN" sz="1600" dirty="0"/>
              <a:t>ORDER FOOD</a:t>
            </a:r>
          </a:p>
          <a:p>
            <a:pPr marL="425450" indent="-285750">
              <a:lnSpc>
                <a:spcPct val="150000"/>
              </a:lnSpc>
              <a:buFont typeface="Arial" panose="020B0604020202020204" pitchFamily="34" charset="0"/>
              <a:buChar char="•"/>
            </a:pPr>
            <a:r>
              <a:rPr lang="en-IN" sz="1600" dirty="0"/>
              <a:t>FOOD CONSENT</a:t>
            </a:r>
          </a:p>
          <a:p>
            <a:pPr marL="425450" indent="-285750">
              <a:lnSpc>
                <a:spcPct val="150000"/>
              </a:lnSpc>
              <a:buFont typeface="Arial" panose="020B0604020202020204" pitchFamily="34" charset="0"/>
              <a:buChar char="•"/>
            </a:pPr>
            <a:r>
              <a:rPr lang="en-IN" sz="1600" dirty="0"/>
              <a:t>DOCTOR</a:t>
            </a:r>
          </a:p>
          <a:p>
            <a:pPr marL="425450" indent="-285750">
              <a:lnSpc>
                <a:spcPct val="150000"/>
              </a:lnSpc>
              <a:buFont typeface="Arial" panose="020B0604020202020204" pitchFamily="34" charset="0"/>
              <a:buChar char="•"/>
            </a:pPr>
            <a:r>
              <a:rPr lang="en-IN" sz="1600" dirty="0"/>
              <a:t>EXPENSE ANALYZER</a:t>
            </a:r>
          </a:p>
          <a:p>
            <a:pPr marL="425450" indent="-285750">
              <a:lnSpc>
                <a:spcPct val="150000"/>
              </a:lnSpc>
              <a:buFont typeface="Arial" panose="020B0604020202020204" pitchFamily="34" charset="0"/>
              <a:buChar char="•"/>
            </a:pPr>
            <a:r>
              <a:rPr lang="en-IN" sz="1600" dirty="0"/>
              <a:t>COMPLAINT</a:t>
            </a:r>
          </a:p>
          <a:p>
            <a:pPr marL="425450" indent="-285750">
              <a:lnSpc>
                <a:spcPct val="150000"/>
              </a:lnSpc>
              <a:buFont typeface="Arial" panose="020B0604020202020204" pitchFamily="34" charset="0"/>
              <a:buChar char="•"/>
            </a:pPr>
            <a:r>
              <a:rPr lang="en-IN" sz="1600" dirty="0"/>
              <a:t>FEEDBACK</a:t>
            </a:r>
            <a:endParaRPr lang="en-IN" dirty="0"/>
          </a:p>
        </p:txBody>
      </p:sp>
    </p:spTree>
    <p:extLst>
      <p:ext uri="{BB962C8B-B14F-4D97-AF65-F5344CB8AC3E}">
        <p14:creationId xmlns:p14="http://schemas.microsoft.com/office/powerpoint/2010/main" val="3257896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82"/>
        <p:cNvGrpSpPr/>
        <p:nvPr/>
      </p:nvGrpSpPr>
      <p:grpSpPr>
        <a:xfrm>
          <a:off x="0" y="0"/>
          <a:ext cx="0" cy="0"/>
          <a:chOff x="0" y="0"/>
          <a:chExt cx="0" cy="0"/>
        </a:xfrm>
      </p:grpSpPr>
      <p:sp>
        <p:nvSpPr>
          <p:cNvPr id="4787" name="Google Shape;4787;p53"/>
          <p:cNvSpPr txBox="1">
            <a:spLocks noGrp="1"/>
          </p:cNvSpPr>
          <p:nvPr>
            <p:ph type="title"/>
          </p:nvPr>
        </p:nvSpPr>
        <p:spPr>
          <a:xfrm>
            <a:off x="1177925" y="88350"/>
            <a:ext cx="4785906" cy="148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MODULE SPLIT-UP</a:t>
            </a:r>
            <a:endParaRPr sz="3200" dirty="0"/>
          </a:p>
        </p:txBody>
      </p:sp>
      <p:sp>
        <p:nvSpPr>
          <p:cNvPr id="5" name="Subtitle 4">
            <a:extLst>
              <a:ext uri="{FF2B5EF4-FFF2-40B4-BE49-F238E27FC236}">
                <a16:creationId xmlns:a16="http://schemas.microsoft.com/office/drawing/2014/main" id="{CE6EEA30-F4D0-7B5F-EB59-80313F4F2926}"/>
              </a:ext>
            </a:extLst>
          </p:cNvPr>
          <p:cNvSpPr>
            <a:spLocks noGrp="1"/>
          </p:cNvSpPr>
          <p:nvPr>
            <p:ph type="subTitle" idx="1"/>
          </p:nvPr>
        </p:nvSpPr>
        <p:spPr>
          <a:xfrm>
            <a:off x="1177924" y="1286932"/>
            <a:ext cx="7254875" cy="3268133"/>
          </a:xfrm>
        </p:spPr>
        <p:txBody>
          <a:bodyPr numCol="2"/>
          <a:lstStyle/>
          <a:p>
            <a:pPr marL="139700" indent="0">
              <a:buNone/>
            </a:pPr>
            <a:r>
              <a:rPr lang="en-IN" sz="1800" dirty="0"/>
              <a:t>2. STAFF:</a:t>
            </a:r>
          </a:p>
          <a:p>
            <a:pPr marL="139700" indent="0">
              <a:buNone/>
            </a:pPr>
            <a:endParaRPr lang="en-IN" sz="1600" dirty="0"/>
          </a:p>
          <a:p>
            <a:pPr marL="425450" indent="-285750">
              <a:lnSpc>
                <a:spcPct val="150000"/>
              </a:lnSpc>
              <a:buFont typeface="Arial" panose="020B0604020202020204" pitchFamily="34" charset="0"/>
              <a:buChar char="•"/>
            </a:pPr>
            <a:r>
              <a:rPr lang="en-IN" sz="1600" dirty="0"/>
              <a:t>LOGIN</a:t>
            </a:r>
          </a:p>
          <a:p>
            <a:pPr marL="425450" indent="-285750">
              <a:lnSpc>
                <a:spcPct val="150000"/>
              </a:lnSpc>
              <a:buFont typeface="Arial" panose="020B0604020202020204" pitchFamily="34" charset="0"/>
              <a:buChar char="•"/>
            </a:pPr>
            <a:r>
              <a:rPr lang="en-IN" sz="1600" dirty="0"/>
              <a:t>PROFILE</a:t>
            </a:r>
          </a:p>
          <a:p>
            <a:pPr marL="425450" indent="-285750">
              <a:lnSpc>
                <a:spcPct val="150000"/>
              </a:lnSpc>
              <a:buFont typeface="Arial" panose="020B0604020202020204" pitchFamily="34" charset="0"/>
              <a:buChar char="•"/>
            </a:pPr>
            <a:r>
              <a:rPr lang="en-IN" sz="1600" dirty="0"/>
              <a:t>CALL EMERGENCY AUTHORITIES</a:t>
            </a:r>
          </a:p>
          <a:p>
            <a:pPr marL="425450" indent="-285750">
              <a:lnSpc>
                <a:spcPct val="150000"/>
              </a:lnSpc>
              <a:buFont typeface="Arial" panose="020B0604020202020204" pitchFamily="34" charset="0"/>
              <a:buChar char="•"/>
            </a:pPr>
            <a:r>
              <a:rPr lang="en-IN" sz="1600" dirty="0"/>
              <a:t>ADMINISTRATIVE OFFICE</a:t>
            </a:r>
          </a:p>
          <a:p>
            <a:pPr marL="425450" indent="-285750">
              <a:lnSpc>
                <a:spcPct val="150000"/>
              </a:lnSpc>
              <a:buFont typeface="Arial" panose="020B0604020202020204" pitchFamily="34" charset="0"/>
              <a:buChar char="•"/>
            </a:pPr>
            <a:r>
              <a:rPr lang="en-IN" sz="1600" dirty="0"/>
              <a:t>UPDATE CLEANING REQUEST</a:t>
            </a:r>
          </a:p>
          <a:p>
            <a:pPr marL="425450" indent="-285750">
              <a:lnSpc>
                <a:spcPct val="150000"/>
              </a:lnSpc>
              <a:buFont typeface="Arial" panose="020B0604020202020204" pitchFamily="34" charset="0"/>
              <a:buChar char="•"/>
            </a:pPr>
            <a:r>
              <a:rPr lang="en-IN" sz="1600" dirty="0"/>
              <a:t>UPDATE GYM REQUEST</a:t>
            </a:r>
          </a:p>
          <a:p>
            <a:pPr marL="139700" indent="0">
              <a:lnSpc>
                <a:spcPct val="150000"/>
              </a:lnSpc>
              <a:buNone/>
            </a:pPr>
            <a:endParaRPr lang="en-IN" sz="1600" dirty="0"/>
          </a:p>
          <a:p>
            <a:pPr marL="425450" indent="-285750">
              <a:lnSpc>
                <a:spcPct val="150000"/>
              </a:lnSpc>
              <a:buFont typeface="Arial" panose="020B0604020202020204" pitchFamily="34" charset="0"/>
              <a:buChar char="•"/>
            </a:pPr>
            <a:endParaRPr lang="en-IN" sz="1600" dirty="0"/>
          </a:p>
          <a:p>
            <a:pPr marL="425450" indent="-285750">
              <a:lnSpc>
                <a:spcPct val="150000"/>
              </a:lnSpc>
              <a:buFont typeface="Arial" panose="020B0604020202020204" pitchFamily="34" charset="0"/>
              <a:buChar char="•"/>
            </a:pPr>
            <a:endParaRPr lang="en-IN" sz="1600" dirty="0"/>
          </a:p>
          <a:p>
            <a:pPr marL="425450" indent="-285750">
              <a:lnSpc>
                <a:spcPct val="150000"/>
              </a:lnSpc>
              <a:buFont typeface="Arial" panose="020B0604020202020204" pitchFamily="34" charset="0"/>
              <a:buChar char="•"/>
            </a:pPr>
            <a:r>
              <a:rPr lang="en-IN" sz="1600" dirty="0"/>
              <a:t>ORDER FOOD</a:t>
            </a:r>
          </a:p>
          <a:p>
            <a:pPr marL="425450" indent="-285750">
              <a:lnSpc>
                <a:spcPct val="150000"/>
              </a:lnSpc>
              <a:buFont typeface="Arial" panose="020B0604020202020204" pitchFamily="34" charset="0"/>
              <a:buChar char="•"/>
            </a:pPr>
            <a:r>
              <a:rPr lang="en-IN" sz="1600" dirty="0"/>
              <a:t>VIEW FOOD CONSENT</a:t>
            </a:r>
          </a:p>
          <a:p>
            <a:pPr marL="425450" indent="-285750">
              <a:lnSpc>
                <a:spcPct val="150000"/>
              </a:lnSpc>
              <a:buFont typeface="Arial" panose="020B0604020202020204" pitchFamily="34" charset="0"/>
              <a:buChar char="•"/>
            </a:pPr>
            <a:r>
              <a:rPr lang="en-IN" sz="1600" dirty="0"/>
              <a:t>DOCTOR</a:t>
            </a:r>
          </a:p>
          <a:p>
            <a:pPr marL="425450" indent="-285750">
              <a:lnSpc>
                <a:spcPct val="150000"/>
              </a:lnSpc>
              <a:buFont typeface="Arial" panose="020B0604020202020204" pitchFamily="34" charset="0"/>
              <a:buChar char="•"/>
            </a:pPr>
            <a:r>
              <a:rPr lang="en-IN" sz="1600" dirty="0"/>
              <a:t>COMPLAINT</a:t>
            </a:r>
          </a:p>
          <a:p>
            <a:pPr marL="425450" indent="-285750">
              <a:lnSpc>
                <a:spcPct val="150000"/>
              </a:lnSpc>
              <a:buFont typeface="Arial" panose="020B0604020202020204" pitchFamily="34" charset="0"/>
              <a:buChar char="•"/>
            </a:pPr>
            <a:r>
              <a:rPr lang="en-IN" sz="1600" dirty="0"/>
              <a:t>FEEDBACK</a:t>
            </a:r>
            <a:endParaRPr lang="en-IN" dirty="0"/>
          </a:p>
        </p:txBody>
      </p:sp>
    </p:spTree>
    <p:extLst>
      <p:ext uri="{BB962C8B-B14F-4D97-AF65-F5344CB8AC3E}">
        <p14:creationId xmlns:p14="http://schemas.microsoft.com/office/powerpoint/2010/main" val="2750461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82"/>
        <p:cNvGrpSpPr/>
        <p:nvPr/>
      </p:nvGrpSpPr>
      <p:grpSpPr>
        <a:xfrm>
          <a:off x="0" y="0"/>
          <a:ext cx="0" cy="0"/>
          <a:chOff x="0" y="0"/>
          <a:chExt cx="0" cy="0"/>
        </a:xfrm>
      </p:grpSpPr>
      <p:sp>
        <p:nvSpPr>
          <p:cNvPr id="4787" name="Google Shape;4787;p53"/>
          <p:cNvSpPr txBox="1">
            <a:spLocks noGrp="1"/>
          </p:cNvSpPr>
          <p:nvPr>
            <p:ph type="title"/>
          </p:nvPr>
        </p:nvSpPr>
        <p:spPr>
          <a:xfrm>
            <a:off x="1177925" y="88350"/>
            <a:ext cx="4785906" cy="148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MODULE SPLIT-UP</a:t>
            </a:r>
            <a:endParaRPr sz="3200" dirty="0"/>
          </a:p>
        </p:txBody>
      </p:sp>
      <p:sp>
        <p:nvSpPr>
          <p:cNvPr id="5" name="Subtitle 4">
            <a:extLst>
              <a:ext uri="{FF2B5EF4-FFF2-40B4-BE49-F238E27FC236}">
                <a16:creationId xmlns:a16="http://schemas.microsoft.com/office/drawing/2014/main" id="{CE6EEA30-F4D0-7B5F-EB59-80313F4F2926}"/>
              </a:ext>
            </a:extLst>
          </p:cNvPr>
          <p:cNvSpPr>
            <a:spLocks noGrp="1"/>
          </p:cNvSpPr>
          <p:nvPr>
            <p:ph type="subTitle" idx="1"/>
          </p:nvPr>
        </p:nvSpPr>
        <p:spPr>
          <a:xfrm>
            <a:off x="1177926" y="1286932"/>
            <a:ext cx="6933142" cy="2144091"/>
          </a:xfrm>
        </p:spPr>
        <p:txBody>
          <a:bodyPr numCol="2"/>
          <a:lstStyle/>
          <a:p>
            <a:pPr marL="139700" indent="0">
              <a:buNone/>
            </a:pPr>
            <a:r>
              <a:rPr lang="en-IN" sz="1800" dirty="0"/>
              <a:t>3. ADMIN:</a:t>
            </a:r>
          </a:p>
          <a:p>
            <a:pPr marL="425450" indent="-285750">
              <a:buFont typeface="Arial" panose="020B0604020202020204" pitchFamily="34" charset="0"/>
              <a:buChar char="•"/>
            </a:pPr>
            <a:endParaRPr lang="en-IN" sz="1600" dirty="0"/>
          </a:p>
          <a:p>
            <a:pPr marL="425450" indent="-285750">
              <a:lnSpc>
                <a:spcPct val="150000"/>
              </a:lnSpc>
              <a:buFont typeface="Arial" panose="020B0604020202020204" pitchFamily="34" charset="0"/>
              <a:buChar char="•"/>
            </a:pPr>
            <a:r>
              <a:rPr lang="en-IN" sz="1600" dirty="0"/>
              <a:t>ABOVE MENTIONED ALL</a:t>
            </a:r>
          </a:p>
          <a:p>
            <a:pPr marL="425450" indent="-285750">
              <a:lnSpc>
                <a:spcPct val="150000"/>
              </a:lnSpc>
              <a:buFont typeface="Arial" panose="020B0604020202020204" pitchFamily="34" charset="0"/>
              <a:buChar char="•"/>
            </a:pPr>
            <a:r>
              <a:rPr lang="en-IN" sz="1600" dirty="0"/>
              <a:t>VIEW STATUS OF REPORTS</a:t>
            </a:r>
          </a:p>
          <a:p>
            <a:pPr marL="425450" indent="-285750">
              <a:lnSpc>
                <a:spcPct val="150000"/>
              </a:lnSpc>
              <a:buFont typeface="Arial" panose="020B0604020202020204" pitchFamily="34" charset="0"/>
              <a:buChar char="•"/>
            </a:pPr>
            <a:r>
              <a:rPr lang="en-IN" sz="1600" dirty="0"/>
              <a:t>SERVER MANAGEMENT</a:t>
            </a:r>
          </a:p>
          <a:p>
            <a:pPr marL="425450" indent="-285750">
              <a:buFont typeface="Arial" panose="020B0604020202020204" pitchFamily="34" charset="0"/>
              <a:buChar char="•"/>
            </a:pPr>
            <a:endParaRPr lang="en-IN" dirty="0"/>
          </a:p>
        </p:txBody>
      </p:sp>
    </p:spTree>
    <p:extLst>
      <p:ext uri="{BB962C8B-B14F-4D97-AF65-F5344CB8AC3E}">
        <p14:creationId xmlns:p14="http://schemas.microsoft.com/office/powerpoint/2010/main" val="805644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407FF71-F818-3CB0-207C-BFEB165057A1}"/>
              </a:ext>
            </a:extLst>
          </p:cNvPr>
          <p:cNvSpPr/>
          <p:nvPr/>
        </p:nvSpPr>
        <p:spPr>
          <a:xfrm>
            <a:off x="1089764" y="1256430"/>
            <a:ext cx="1002083" cy="2755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ysClr val="windowText" lastClr="000000"/>
                </a:solidFill>
              </a:rPr>
              <a:t>Start</a:t>
            </a:r>
          </a:p>
        </p:txBody>
      </p:sp>
      <p:sp>
        <p:nvSpPr>
          <p:cNvPr id="7" name="Rectangle 6">
            <a:extLst>
              <a:ext uri="{FF2B5EF4-FFF2-40B4-BE49-F238E27FC236}">
                <a16:creationId xmlns:a16="http://schemas.microsoft.com/office/drawing/2014/main" id="{A8F8543F-A7EA-B7FB-F5C0-4C4FF885A507}"/>
              </a:ext>
            </a:extLst>
          </p:cNvPr>
          <p:cNvSpPr/>
          <p:nvPr/>
        </p:nvSpPr>
        <p:spPr>
          <a:xfrm>
            <a:off x="2679700" y="1114381"/>
            <a:ext cx="1320800" cy="5596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ysClr val="windowText" lastClr="000000"/>
                </a:solidFill>
              </a:rPr>
              <a:t>UI/UX-</a:t>
            </a:r>
          </a:p>
          <a:p>
            <a:pPr algn="ctr"/>
            <a:r>
              <a:rPr lang="en-IN" dirty="0">
                <a:solidFill>
                  <a:sysClr val="windowText" lastClr="000000"/>
                </a:solidFill>
              </a:rPr>
              <a:t>Flutter</a:t>
            </a:r>
          </a:p>
        </p:txBody>
      </p:sp>
      <p:sp>
        <p:nvSpPr>
          <p:cNvPr id="9" name="Rectangle 8">
            <a:extLst>
              <a:ext uri="{FF2B5EF4-FFF2-40B4-BE49-F238E27FC236}">
                <a16:creationId xmlns:a16="http://schemas.microsoft.com/office/drawing/2014/main" id="{10D1324C-7DAE-E566-C62B-A50BF0D210AE}"/>
              </a:ext>
            </a:extLst>
          </p:cNvPr>
          <p:cNvSpPr/>
          <p:nvPr/>
        </p:nvSpPr>
        <p:spPr>
          <a:xfrm>
            <a:off x="4572000" y="1114381"/>
            <a:ext cx="1320800" cy="5596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ysClr val="windowText" lastClr="000000"/>
                </a:solidFill>
              </a:rPr>
              <a:t>Backend-</a:t>
            </a:r>
          </a:p>
          <a:p>
            <a:pPr algn="ctr"/>
            <a:r>
              <a:rPr lang="en-IN" dirty="0">
                <a:solidFill>
                  <a:sysClr val="windowText" lastClr="000000"/>
                </a:solidFill>
              </a:rPr>
              <a:t>Firebase</a:t>
            </a:r>
          </a:p>
        </p:txBody>
      </p:sp>
      <p:sp>
        <p:nvSpPr>
          <p:cNvPr id="11" name="Rectangle 10">
            <a:extLst>
              <a:ext uri="{FF2B5EF4-FFF2-40B4-BE49-F238E27FC236}">
                <a16:creationId xmlns:a16="http://schemas.microsoft.com/office/drawing/2014/main" id="{072FB76F-A710-29F2-02E6-FEF3645D6872}"/>
              </a:ext>
            </a:extLst>
          </p:cNvPr>
          <p:cNvSpPr/>
          <p:nvPr/>
        </p:nvSpPr>
        <p:spPr>
          <a:xfrm>
            <a:off x="6858000" y="1114381"/>
            <a:ext cx="1320800" cy="5596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ysClr val="windowText" lastClr="000000"/>
                </a:solidFill>
              </a:rPr>
              <a:t>Android APK</a:t>
            </a:r>
          </a:p>
        </p:txBody>
      </p:sp>
      <p:sp>
        <p:nvSpPr>
          <p:cNvPr id="12" name="Diamond 11">
            <a:extLst>
              <a:ext uri="{FF2B5EF4-FFF2-40B4-BE49-F238E27FC236}">
                <a16:creationId xmlns:a16="http://schemas.microsoft.com/office/drawing/2014/main" id="{3ABE3373-3477-77A5-01B5-1F9E676C5F13}"/>
              </a:ext>
            </a:extLst>
          </p:cNvPr>
          <p:cNvSpPr/>
          <p:nvPr/>
        </p:nvSpPr>
        <p:spPr>
          <a:xfrm>
            <a:off x="7162800" y="2336800"/>
            <a:ext cx="711200" cy="55967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9D5BC1B7-FA01-46C5-CB01-11765D71FC8F}"/>
              </a:ext>
            </a:extLst>
          </p:cNvPr>
          <p:cNvSpPr/>
          <p:nvPr/>
        </p:nvSpPr>
        <p:spPr>
          <a:xfrm>
            <a:off x="6858000" y="3439961"/>
            <a:ext cx="1320800" cy="5596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ysClr val="windowText" lastClr="000000"/>
                </a:solidFill>
              </a:rPr>
              <a:t>Mobile Devices</a:t>
            </a:r>
          </a:p>
        </p:txBody>
      </p:sp>
      <p:sp>
        <p:nvSpPr>
          <p:cNvPr id="16" name="Rectangle 15">
            <a:extLst>
              <a:ext uri="{FF2B5EF4-FFF2-40B4-BE49-F238E27FC236}">
                <a16:creationId xmlns:a16="http://schemas.microsoft.com/office/drawing/2014/main" id="{1FB56DAE-B870-671F-B5BF-76F6FA75A577}"/>
              </a:ext>
            </a:extLst>
          </p:cNvPr>
          <p:cNvSpPr/>
          <p:nvPr/>
        </p:nvSpPr>
        <p:spPr>
          <a:xfrm>
            <a:off x="5232400" y="2336800"/>
            <a:ext cx="1320800" cy="5596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ysClr val="windowText" lastClr="000000"/>
                </a:solidFill>
              </a:rPr>
              <a:t>Android Emulator</a:t>
            </a:r>
          </a:p>
        </p:txBody>
      </p:sp>
      <p:sp>
        <p:nvSpPr>
          <p:cNvPr id="18" name="Cylinder 17">
            <a:extLst>
              <a:ext uri="{FF2B5EF4-FFF2-40B4-BE49-F238E27FC236}">
                <a16:creationId xmlns:a16="http://schemas.microsoft.com/office/drawing/2014/main" id="{76B93CF4-D8D3-B4E9-DFD2-E86DFF120567}"/>
              </a:ext>
            </a:extLst>
          </p:cNvPr>
          <p:cNvSpPr/>
          <p:nvPr/>
        </p:nvSpPr>
        <p:spPr>
          <a:xfrm>
            <a:off x="2984500" y="3168215"/>
            <a:ext cx="711200" cy="110316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ysClr val="windowText" lastClr="000000"/>
                </a:solidFill>
                <a:effectLst>
                  <a:outerShdw blurRad="38100" dist="38100" dir="2700000" algn="tl">
                    <a:srgbClr val="000000">
                      <a:alpha val="43137"/>
                    </a:srgbClr>
                  </a:outerShdw>
                </a:effectLst>
              </a:rPr>
              <a:t>Server</a:t>
            </a:r>
          </a:p>
        </p:txBody>
      </p:sp>
      <p:cxnSp>
        <p:nvCxnSpPr>
          <p:cNvPr id="20" name="Straight Arrow Connector 19">
            <a:extLst>
              <a:ext uri="{FF2B5EF4-FFF2-40B4-BE49-F238E27FC236}">
                <a16:creationId xmlns:a16="http://schemas.microsoft.com/office/drawing/2014/main" id="{3796BE50-F5D1-E54A-AF55-83BD57FE71DC}"/>
              </a:ext>
            </a:extLst>
          </p:cNvPr>
          <p:cNvCxnSpPr>
            <a:stCxn id="5" idx="3"/>
            <a:endCxn id="7" idx="1"/>
          </p:cNvCxnSpPr>
          <p:nvPr/>
        </p:nvCxnSpPr>
        <p:spPr>
          <a:xfrm flipV="1">
            <a:off x="2091847" y="1394216"/>
            <a:ext cx="58785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757D8AA-730E-5ED1-5128-32B3FD996A9C}"/>
              </a:ext>
            </a:extLst>
          </p:cNvPr>
          <p:cNvCxnSpPr/>
          <p:nvPr/>
        </p:nvCxnSpPr>
        <p:spPr>
          <a:xfrm flipV="1">
            <a:off x="3984147" y="1394216"/>
            <a:ext cx="58785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B3A6413-8E50-B607-6631-A0884DA15A27}"/>
              </a:ext>
            </a:extLst>
          </p:cNvPr>
          <p:cNvCxnSpPr>
            <a:cxnSpLocks/>
            <a:endCxn id="11" idx="1"/>
          </p:cNvCxnSpPr>
          <p:nvPr/>
        </p:nvCxnSpPr>
        <p:spPr>
          <a:xfrm flipV="1">
            <a:off x="5787546" y="1394216"/>
            <a:ext cx="107045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8C83A7D-314C-466E-FD46-95523AD1DBC7}"/>
              </a:ext>
            </a:extLst>
          </p:cNvPr>
          <p:cNvCxnSpPr>
            <a:cxnSpLocks/>
            <a:stCxn id="11" idx="2"/>
            <a:endCxn id="12" idx="0"/>
          </p:cNvCxnSpPr>
          <p:nvPr/>
        </p:nvCxnSpPr>
        <p:spPr>
          <a:xfrm>
            <a:off x="7518400" y="1674051"/>
            <a:ext cx="0" cy="662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A0B1DF6-01AB-6939-ABE3-DD1F7B2FB46C}"/>
              </a:ext>
            </a:extLst>
          </p:cNvPr>
          <p:cNvCxnSpPr>
            <a:cxnSpLocks/>
          </p:cNvCxnSpPr>
          <p:nvPr/>
        </p:nvCxnSpPr>
        <p:spPr>
          <a:xfrm>
            <a:off x="7518400" y="2797566"/>
            <a:ext cx="0" cy="662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FA843A4-55F8-D2D7-EC64-81B06B4DADC9}"/>
              </a:ext>
            </a:extLst>
          </p:cNvPr>
          <p:cNvCxnSpPr>
            <a:cxnSpLocks/>
            <a:endCxn id="16" idx="3"/>
          </p:cNvCxnSpPr>
          <p:nvPr/>
        </p:nvCxnSpPr>
        <p:spPr>
          <a:xfrm flipH="1">
            <a:off x="6553200" y="2616635"/>
            <a:ext cx="609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751B9F3-8E71-17BA-1CB3-CE9C15901D0D}"/>
              </a:ext>
            </a:extLst>
          </p:cNvPr>
          <p:cNvCxnSpPr>
            <a:cxnSpLocks/>
            <a:stCxn id="14" idx="1"/>
            <a:endCxn id="18" idx="4"/>
          </p:cNvCxnSpPr>
          <p:nvPr/>
        </p:nvCxnSpPr>
        <p:spPr>
          <a:xfrm flipH="1">
            <a:off x="3695700" y="3719796"/>
            <a:ext cx="3162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06710A1-F1CA-D354-9B8F-70BA22190D8F}"/>
              </a:ext>
            </a:extLst>
          </p:cNvPr>
          <p:cNvCxnSpPr>
            <a:cxnSpLocks/>
          </p:cNvCxnSpPr>
          <p:nvPr/>
        </p:nvCxnSpPr>
        <p:spPr>
          <a:xfrm>
            <a:off x="3340100" y="1674051"/>
            <a:ext cx="0" cy="1454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9AB26A5-0806-3392-390C-EE08C20AF820}"/>
              </a:ext>
            </a:extLst>
          </p:cNvPr>
          <p:cNvSpPr txBox="1"/>
          <p:nvPr/>
        </p:nvSpPr>
        <p:spPr>
          <a:xfrm>
            <a:off x="6527800" y="2626771"/>
            <a:ext cx="711200" cy="523220"/>
          </a:xfrm>
          <a:prstGeom prst="rect">
            <a:avLst/>
          </a:prstGeom>
          <a:noFill/>
        </p:spPr>
        <p:txBody>
          <a:bodyPr wrap="square" rtlCol="0">
            <a:spAutoFit/>
          </a:bodyPr>
          <a:lstStyle/>
          <a:p>
            <a:pPr algn="ctr"/>
            <a:r>
              <a:rPr lang="en-IN" dirty="0">
                <a:solidFill>
                  <a:schemeClr val="bg1"/>
                </a:solidFill>
              </a:rPr>
              <a:t>Local PC</a:t>
            </a:r>
          </a:p>
        </p:txBody>
      </p:sp>
      <p:sp>
        <p:nvSpPr>
          <p:cNvPr id="42" name="Google Shape;4787;p53">
            <a:extLst>
              <a:ext uri="{FF2B5EF4-FFF2-40B4-BE49-F238E27FC236}">
                <a16:creationId xmlns:a16="http://schemas.microsoft.com/office/drawing/2014/main" id="{DBAEF79D-345E-1EE1-414D-97B492805058}"/>
              </a:ext>
            </a:extLst>
          </p:cNvPr>
          <p:cNvSpPr txBox="1">
            <a:spLocks noGrp="1"/>
          </p:cNvSpPr>
          <p:nvPr>
            <p:ph type="title"/>
          </p:nvPr>
        </p:nvSpPr>
        <p:spPr>
          <a:xfrm>
            <a:off x="1001640" y="-191671"/>
            <a:ext cx="4785906" cy="148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WORKFLOW DIAGRAM</a:t>
            </a:r>
            <a:endParaRPr sz="3200" dirty="0"/>
          </a:p>
        </p:txBody>
      </p:sp>
    </p:spTree>
    <p:extLst>
      <p:ext uri="{BB962C8B-B14F-4D97-AF65-F5344CB8AC3E}">
        <p14:creationId xmlns:p14="http://schemas.microsoft.com/office/powerpoint/2010/main" val="1135133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82"/>
        <p:cNvGrpSpPr/>
        <p:nvPr/>
      </p:nvGrpSpPr>
      <p:grpSpPr>
        <a:xfrm>
          <a:off x="0" y="0"/>
          <a:ext cx="0" cy="0"/>
          <a:chOff x="0" y="0"/>
          <a:chExt cx="0" cy="0"/>
        </a:xfrm>
      </p:grpSpPr>
      <p:sp>
        <p:nvSpPr>
          <p:cNvPr id="4787" name="Google Shape;4787;p53"/>
          <p:cNvSpPr txBox="1">
            <a:spLocks noGrp="1"/>
          </p:cNvSpPr>
          <p:nvPr>
            <p:ph type="title"/>
          </p:nvPr>
        </p:nvSpPr>
        <p:spPr>
          <a:xfrm>
            <a:off x="3021012" y="1830000"/>
            <a:ext cx="3101975" cy="148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SNEAK PEEK</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82"/>
        <p:cNvGrpSpPr/>
        <p:nvPr/>
      </p:nvGrpSpPr>
      <p:grpSpPr>
        <a:xfrm>
          <a:off x="0" y="0"/>
          <a:ext cx="0" cy="0"/>
          <a:chOff x="0" y="0"/>
          <a:chExt cx="0" cy="0"/>
        </a:xfrm>
      </p:grpSpPr>
      <p:pic>
        <p:nvPicPr>
          <p:cNvPr id="5" name="Picture 4">
            <a:extLst>
              <a:ext uri="{FF2B5EF4-FFF2-40B4-BE49-F238E27FC236}">
                <a16:creationId xmlns:a16="http://schemas.microsoft.com/office/drawing/2014/main" id="{E548DBC6-C2D9-0240-A855-B26620919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6125" y="1285875"/>
            <a:ext cx="2571750" cy="2571750"/>
          </a:xfrm>
          <a:prstGeom prst="rect">
            <a:avLst/>
          </a:prstGeom>
        </p:spPr>
      </p:pic>
    </p:spTree>
    <p:extLst>
      <p:ext uri="{BB962C8B-B14F-4D97-AF65-F5344CB8AC3E}">
        <p14:creationId xmlns:p14="http://schemas.microsoft.com/office/powerpoint/2010/main" val="2886976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82"/>
        <p:cNvGrpSpPr/>
        <p:nvPr/>
      </p:nvGrpSpPr>
      <p:grpSpPr>
        <a:xfrm>
          <a:off x="0" y="0"/>
          <a:ext cx="0" cy="0"/>
          <a:chOff x="0" y="0"/>
          <a:chExt cx="0" cy="0"/>
        </a:xfrm>
      </p:grpSpPr>
      <p:pic>
        <p:nvPicPr>
          <p:cNvPr id="2" name="Picture 1">
            <a:extLst>
              <a:ext uri="{FF2B5EF4-FFF2-40B4-BE49-F238E27FC236}">
                <a16:creationId xmlns:a16="http://schemas.microsoft.com/office/drawing/2014/main" id="{D9223650-BCFB-F2CD-A1D2-7B4F854ED7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8426" y="405164"/>
            <a:ext cx="1847148" cy="1847148"/>
          </a:xfrm>
          <a:prstGeom prst="rect">
            <a:avLst/>
          </a:prstGeom>
        </p:spPr>
      </p:pic>
      <p:sp>
        <p:nvSpPr>
          <p:cNvPr id="3" name="TextBox 2">
            <a:extLst>
              <a:ext uri="{FF2B5EF4-FFF2-40B4-BE49-F238E27FC236}">
                <a16:creationId xmlns:a16="http://schemas.microsoft.com/office/drawing/2014/main" id="{78050749-8D42-63B1-B5AB-490987FD1CC2}"/>
              </a:ext>
            </a:extLst>
          </p:cNvPr>
          <p:cNvSpPr txBox="1"/>
          <p:nvPr/>
        </p:nvSpPr>
        <p:spPr>
          <a:xfrm>
            <a:off x="1354930" y="2348732"/>
            <a:ext cx="7027069" cy="1107996"/>
          </a:xfrm>
          <a:prstGeom prst="rect">
            <a:avLst/>
          </a:prstGeom>
          <a:noFill/>
        </p:spPr>
        <p:txBody>
          <a:bodyPr wrap="square" rtlCol="0">
            <a:spAutoFit/>
          </a:bodyPr>
          <a:lstStyle/>
          <a:p>
            <a:r>
              <a:rPr lang="en-IN" sz="6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  IANAGEMENT</a:t>
            </a:r>
          </a:p>
        </p:txBody>
      </p:sp>
      <p:pic>
        <p:nvPicPr>
          <p:cNvPr id="4" name="Picture 3">
            <a:extLst>
              <a:ext uri="{FF2B5EF4-FFF2-40B4-BE49-F238E27FC236}">
                <a16:creationId xmlns:a16="http://schemas.microsoft.com/office/drawing/2014/main" id="{935F328B-F2CE-2BF5-048A-2B3A4C745B9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2650" b="69450" l="22050" r="79150">
                        <a14:foregroundMark x1="28350" y1="52950" x2="39650" y2="61900"/>
                        <a14:foregroundMark x1="58700" y1="61150" x2="74300" y2="51400"/>
                        <a14:foregroundMark x1="74300" y1="51400" x2="59900" y2="60000"/>
                        <a14:foregroundMark x1="59900" y1="60000" x2="78200" y2="50950"/>
                        <a14:foregroundMark x1="46975" y1="55310" x2="36300" y2="56800"/>
                        <a14:foregroundMark x1="78200" y1="50950" x2="56141" y2="54030"/>
                        <a14:foregroundMark x1="36300" y1="56800" x2="41200" y2="60750"/>
                        <a14:foregroundMark x1="63250" y1="61100" x2="77350" y2="50800"/>
                        <a14:foregroundMark x1="77350" y1="50800" x2="65150" y2="60250"/>
                        <a14:foregroundMark x1="65150" y1="60250" x2="77900" y2="45650"/>
                        <a14:foregroundMark x1="77900" y1="45650" x2="60550" y2="56500"/>
                        <a14:foregroundMark x1="48972" y1="56444" x2="40100" y2="56400"/>
                        <a14:foregroundMark x1="60550" y1="56500" x2="51706" y2="56457"/>
                        <a14:foregroundMark x1="40100" y1="56400" x2="22700" y2="46150"/>
                        <a14:foregroundMark x1="22700" y1="46150" x2="37500" y2="64200"/>
                        <a14:foregroundMark x1="37500" y1="64200" x2="22050" y2="51350"/>
                        <a14:foregroundMark x1="48700" y1="58800" x2="55700" y2="56950"/>
                        <a14:foregroundMark x1="55700" y1="56950" x2="74250" y2="51650"/>
                        <a14:foregroundMark x1="74250" y1="51650" x2="79150" y2="47400"/>
                        <a14:backgroundMark x1="57249" y1="52727" x2="64550" y2="46750"/>
                        <a14:backgroundMark x1="64550" y1="46750" x2="40000" y2="46750"/>
                        <a14:backgroundMark x1="40000" y1="46750" x2="47825" y2="54043"/>
                        <a14:backgroundMark x1="48800" y1="53350" x2="50150" y2="55200"/>
                        <a14:backgroundMark x1="50150" y1="55200" x2="50350" y2="55500"/>
                        <a14:backgroundMark x1="50350" y1="55500" x2="50350" y2="55500"/>
                        <a14:backgroundMark x1="50350" y1="55500" x2="50350" y2="55500"/>
                        <a14:backgroundMark x1="50350" y1="55500" x2="52450" y2="54600"/>
                        <a14:backgroundMark x1="54450" y1="53600" x2="50900" y2="54950"/>
                        <a14:backgroundMark x1="50900" y1="54950" x2="47450" y2="54150"/>
                        <a14:backgroundMark x1="47450" y1="54150" x2="48900" y2="55000"/>
                        <a14:backgroundMark x1="48900" y1="55000" x2="50650" y2="55950"/>
                        <a14:backgroundMark x1="50650" y1="55950" x2="55450" y2="53000"/>
                        <a14:backgroundMark x1="55450" y1="53000" x2="49600" y2="56200"/>
                      </a14:backgroundRemoval>
                    </a14:imgEffect>
                  </a14:imgLayer>
                </a14:imgProps>
              </a:ext>
              <a:ext uri="{28A0092B-C50C-407E-A947-70E740481C1C}">
                <a14:useLocalDpi xmlns:a14="http://schemas.microsoft.com/office/drawing/2010/main" val="0"/>
              </a:ext>
            </a:extLst>
          </a:blip>
          <a:srcRect l="18215" t="39334" r="17526" b="27172"/>
          <a:stretch/>
        </p:blipFill>
        <p:spPr>
          <a:xfrm>
            <a:off x="1429930" y="2391000"/>
            <a:ext cx="959666" cy="500189"/>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3AC2C5AC-09ED-F901-F282-2C2E2503AA0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2650" b="69450" l="22050" r="79150">
                        <a14:foregroundMark x1="28350" y1="52950" x2="39650" y2="61900"/>
                        <a14:foregroundMark x1="58700" y1="61150" x2="74300" y2="51400"/>
                        <a14:foregroundMark x1="74300" y1="51400" x2="59900" y2="60000"/>
                        <a14:foregroundMark x1="59900" y1="60000" x2="78200" y2="50950"/>
                        <a14:foregroundMark x1="46975" y1="55310" x2="36300" y2="56800"/>
                        <a14:foregroundMark x1="78200" y1="50950" x2="56141" y2="54030"/>
                        <a14:foregroundMark x1="36300" y1="56800" x2="41200" y2="60750"/>
                        <a14:foregroundMark x1="63250" y1="61100" x2="77350" y2="50800"/>
                        <a14:foregroundMark x1="77350" y1="50800" x2="65150" y2="60250"/>
                        <a14:foregroundMark x1="65150" y1="60250" x2="77900" y2="45650"/>
                        <a14:foregroundMark x1="77900" y1="45650" x2="60550" y2="56500"/>
                        <a14:foregroundMark x1="48972" y1="56444" x2="40100" y2="56400"/>
                        <a14:foregroundMark x1="60550" y1="56500" x2="51706" y2="56457"/>
                        <a14:foregroundMark x1="40100" y1="56400" x2="22700" y2="46150"/>
                        <a14:foregroundMark x1="22700" y1="46150" x2="37500" y2="64200"/>
                        <a14:foregroundMark x1="37500" y1="64200" x2="22050" y2="51350"/>
                        <a14:foregroundMark x1="48700" y1="58800" x2="55700" y2="56950"/>
                        <a14:foregroundMark x1="55700" y1="56950" x2="74250" y2="51650"/>
                        <a14:foregroundMark x1="74250" y1="51650" x2="79150" y2="47400"/>
                        <a14:backgroundMark x1="57249" y1="52727" x2="64550" y2="46750"/>
                        <a14:backgroundMark x1="64550" y1="46750" x2="40000" y2="46750"/>
                        <a14:backgroundMark x1="40000" y1="46750" x2="47825" y2="54043"/>
                        <a14:backgroundMark x1="48800" y1="53350" x2="50150" y2="55200"/>
                        <a14:backgroundMark x1="50150" y1="55200" x2="50350" y2="55500"/>
                        <a14:backgroundMark x1="50350" y1="55500" x2="50350" y2="55500"/>
                        <a14:backgroundMark x1="50350" y1="55500" x2="50350" y2="55500"/>
                        <a14:backgroundMark x1="50350" y1="55500" x2="52450" y2="54600"/>
                        <a14:backgroundMark x1="54450" y1="53600" x2="50900" y2="54950"/>
                        <a14:backgroundMark x1="50900" y1="54950" x2="47450" y2="54150"/>
                        <a14:backgroundMark x1="47450" y1="54150" x2="48900" y2="55000"/>
                        <a14:backgroundMark x1="48900" y1="55000" x2="50650" y2="55950"/>
                        <a14:backgroundMark x1="50650" y1="55950" x2="55450" y2="53000"/>
                        <a14:backgroundMark x1="55450" y1="53000" x2="49600" y2="56200"/>
                      </a14:backgroundRemoval>
                    </a14:imgEffect>
                  </a14:imgLayer>
                </a14:imgProps>
              </a:ext>
              <a:ext uri="{28A0092B-C50C-407E-A947-70E740481C1C}">
                <a14:useLocalDpi xmlns:a14="http://schemas.microsoft.com/office/drawing/2010/main" val="0"/>
              </a:ext>
            </a:extLst>
          </a:blip>
          <a:srcRect l="18215" t="39334" r="17526" b="27172"/>
          <a:stretch/>
        </p:blipFill>
        <p:spPr>
          <a:xfrm>
            <a:off x="3966934" y="1117101"/>
            <a:ext cx="1210133" cy="6307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6091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afterEffect">
                                  <p:stCondLst>
                                    <p:cond delay="0"/>
                                  </p:stCondLst>
                                  <p:childTnLst>
                                    <p:animScale>
                                      <p:cBhvr>
                                        <p:cTn id="6" dur="1000" fill="hold"/>
                                        <p:tgtEl>
                                          <p:spTgt spid="6"/>
                                        </p:tgtEl>
                                      </p:cBhvr>
                                      <p:by x="110000" y="110000"/>
                                    </p:animScale>
                                  </p:childTnLst>
                                </p:cTn>
                              </p:par>
                              <p:par>
                                <p:cTn id="7" presetID="42"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anim calcmode="lin" valueType="num">
                                      <p:cBhvr>
                                        <p:cTn id="10" dur="1000" fill="hold"/>
                                        <p:tgtEl>
                                          <p:spTgt spid="4"/>
                                        </p:tgtEl>
                                        <p:attrNameLst>
                                          <p:attrName>ppt_x</p:attrName>
                                        </p:attrNameLst>
                                      </p:cBhvr>
                                      <p:tavLst>
                                        <p:tav tm="0">
                                          <p:val>
                                            <p:strVal val="#ppt_x"/>
                                          </p:val>
                                        </p:tav>
                                        <p:tav tm="100000">
                                          <p:val>
                                            <p:strVal val="#ppt_x"/>
                                          </p:val>
                                        </p:tav>
                                      </p:tavLst>
                                    </p:anim>
                                    <p:anim calcmode="lin" valueType="num">
                                      <p:cBhvr>
                                        <p:cTn id="11" dur="1000" fill="hold"/>
                                        <p:tgtEl>
                                          <p:spTgt spid="4"/>
                                        </p:tgtEl>
                                        <p:attrNameLst>
                                          <p:attrName>ppt_y</p:attrName>
                                        </p:attrNameLst>
                                      </p:cBhvr>
                                      <p:tavLst>
                                        <p:tav tm="0">
                                          <p:val>
                                            <p:strVal val="#ppt_y+.1"/>
                                          </p:val>
                                        </p:tav>
                                        <p:tav tm="100000">
                                          <p:val>
                                            <p:strVal val="#ppt_y"/>
                                          </p:val>
                                        </p:tav>
                                      </p:tavLst>
                                    </p:anim>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82"/>
        <p:cNvGrpSpPr/>
        <p:nvPr/>
      </p:nvGrpSpPr>
      <p:grpSpPr>
        <a:xfrm>
          <a:off x="0" y="0"/>
          <a:ext cx="0" cy="0"/>
          <a:chOff x="0" y="0"/>
          <a:chExt cx="0" cy="0"/>
        </a:xfrm>
      </p:grpSpPr>
      <p:pic>
        <p:nvPicPr>
          <p:cNvPr id="5" name="Picture 4">
            <a:extLst>
              <a:ext uri="{FF2B5EF4-FFF2-40B4-BE49-F238E27FC236}">
                <a16:creationId xmlns:a16="http://schemas.microsoft.com/office/drawing/2014/main" id="{315AA560-1C53-421A-5AEF-FFFF0BA2B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8426" y="405164"/>
            <a:ext cx="1847148" cy="1847148"/>
          </a:xfrm>
          <a:prstGeom prst="rect">
            <a:avLst/>
          </a:prstGeom>
        </p:spPr>
      </p:pic>
      <p:sp>
        <p:nvSpPr>
          <p:cNvPr id="7" name="TextBox 6">
            <a:extLst>
              <a:ext uri="{FF2B5EF4-FFF2-40B4-BE49-F238E27FC236}">
                <a16:creationId xmlns:a16="http://schemas.microsoft.com/office/drawing/2014/main" id="{CEBDAFC9-4C6F-5A57-8E11-111BF0CDEB71}"/>
              </a:ext>
            </a:extLst>
          </p:cNvPr>
          <p:cNvSpPr txBox="1"/>
          <p:nvPr/>
        </p:nvSpPr>
        <p:spPr>
          <a:xfrm>
            <a:off x="2875146" y="2348732"/>
            <a:ext cx="5354454" cy="1107996"/>
          </a:xfrm>
          <a:prstGeom prst="rect">
            <a:avLst/>
          </a:prstGeom>
          <a:noFill/>
        </p:spPr>
        <p:txBody>
          <a:bodyPr wrap="square" rtlCol="0">
            <a:spAutoFit/>
          </a:bodyPr>
          <a:lstStyle/>
          <a:p>
            <a:r>
              <a:rPr lang="en-IN" sz="6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PPLICATION</a:t>
            </a:r>
          </a:p>
        </p:txBody>
      </p:sp>
      <p:pic>
        <p:nvPicPr>
          <p:cNvPr id="8" name="Picture 7">
            <a:extLst>
              <a:ext uri="{FF2B5EF4-FFF2-40B4-BE49-F238E27FC236}">
                <a16:creationId xmlns:a16="http://schemas.microsoft.com/office/drawing/2014/main" id="{40DDC0A5-9FAB-33B1-8FD9-1A87049B61C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4220" b="41016" l="24640" r="76048"/>
                    </a14:imgEffect>
                  </a14:imgLayer>
                </a14:imgProps>
              </a:ext>
              <a:ext uri="{28A0092B-C50C-407E-A947-70E740481C1C}">
                <a14:useLocalDpi xmlns:a14="http://schemas.microsoft.com/office/drawing/2010/main" val="0"/>
              </a:ext>
            </a:extLst>
          </a:blip>
          <a:srcRect l="18214" t="10871" r="17526" b="55635"/>
          <a:stretch/>
        </p:blipFill>
        <p:spPr>
          <a:xfrm>
            <a:off x="1415491" y="2469645"/>
            <a:ext cx="1617557" cy="843089"/>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195F702-F477-F511-3A8C-7B47A07308D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4220" b="41016" l="24640" r="76048"/>
                    </a14:imgEffect>
                  </a14:imgLayer>
                </a14:imgProps>
              </a:ext>
              <a:ext uri="{28A0092B-C50C-407E-A947-70E740481C1C}">
                <a14:useLocalDpi xmlns:a14="http://schemas.microsoft.com/office/drawing/2010/main" val="0"/>
              </a:ext>
            </a:extLst>
          </a:blip>
          <a:srcRect l="18214" t="10871" r="17526" b="55635"/>
          <a:stretch/>
        </p:blipFill>
        <p:spPr>
          <a:xfrm>
            <a:off x="3962824" y="593220"/>
            <a:ext cx="1218353" cy="635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5834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1000" fill="hold"/>
                                        <p:tgtEl>
                                          <p:spTgt spid="9"/>
                                        </p:tgtEl>
                                      </p:cBhvr>
                                      <p:by x="110000" y="110000"/>
                                    </p:animScale>
                                  </p:childTnLst>
                                </p:cTn>
                              </p:par>
                              <p:par>
                                <p:cTn id="7" presetID="42"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1000"/>
                                        <p:tgtEl>
                                          <p:spTgt spid="8"/>
                                        </p:tgtEl>
                                      </p:cBhvr>
                                    </p:animEffect>
                                    <p:anim calcmode="lin" valueType="num">
                                      <p:cBhvr>
                                        <p:cTn id="10" dur="1000" fill="hold"/>
                                        <p:tgtEl>
                                          <p:spTgt spid="8"/>
                                        </p:tgtEl>
                                        <p:attrNameLst>
                                          <p:attrName>ppt_x</p:attrName>
                                        </p:attrNameLst>
                                      </p:cBhvr>
                                      <p:tavLst>
                                        <p:tav tm="0">
                                          <p:val>
                                            <p:strVal val="#ppt_x"/>
                                          </p:val>
                                        </p:tav>
                                        <p:tav tm="100000">
                                          <p:val>
                                            <p:strVal val="#ppt_x"/>
                                          </p:val>
                                        </p:tav>
                                      </p:tavLst>
                                    </p:anim>
                                    <p:anim calcmode="lin" valueType="num">
                                      <p:cBhvr>
                                        <p:cTn id="11" dur="1000" fill="hold"/>
                                        <p:tgtEl>
                                          <p:spTgt spid="8"/>
                                        </p:tgtEl>
                                        <p:attrNameLst>
                                          <p:attrName>ppt_y</p:attrName>
                                        </p:attrNameLst>
                                      </p:cBhvr>
                                      <p:tavLst>
                                        <p:tav tm="0">
                                          <p:val>
                                            <p:strVal val="#ppt_y+.1"/>
                                          </p:val>
                                        </p:tav>
                                        <p:tav tm="100000">
                                          <p:val>
                                            <p:strVal val="#ppt_y"/>
                                          </p:val>
                                        </p:tav>
                                      </p:tavLst>
                                    </p:anim>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82"/>
        <p:cNvGrpSpPr/>
        <p:nvPr/>
      </p:nvGrpSpPr>
      <p:grpSpPr>
        <a:xfrm>
          <a:off x="0" y="0"/>
          <a:ext cx="0" cy="0"/>
          <a:chOff x="0" y="0"/>
          <a:chExt cx="0" cy="0"/>
        </a:xfrm>
      </p:grpSpPr>
      <p:pic>
        <p:nvPicPr>
          <p:cNvPr id="2" name="Picture 1">
            <a:extLst>
              <a:ext uri="{FF2B5EF4-FFF2-40B4-BE49-F238E27FC236}">
                <a16:creationId xmlns:a16="http://schemas.microsoft.com/office/drawing/2014/main" id="{3A50BBA5-E56F-BA64-01D5-1225BA153A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8426" y="405164"/>
            <a:ext cx="1847148" cy="1847148"/>
          </a:xfrm>
          <a:prstGeom prst="rect">
            <a:avLst/>
          </a:prstGeom>
        </p:spPr>
      </p:pic>
      <p:sp>
        <p:nvSpPr>
          <p:cNvPr id="3" name="TextBox 2">
            <a:extLst>
              <a:ext uri="{FF2B5EF4-FFF2-40B4-BE49-F238E27FC236}">
                <a16:creationId xmlns:a16="http://schemas.microsoft.com/office/drawing/2014/main" id="{85B4754D-455C-E138-CB60-D121C3C5B352}"/>
              </a:ext>
            </a:extLst>
          </p:cNvPr>
          <p:cNvSpPr txBox="1"/>
          <p:nvPr/>
        </p:nvSpPr>
        <p:spPr>
          <a:xfrm>
            <a:off x="3648426" y="2348732"/>
            <a:ext cx="1977674" cy="1107996"/>
          </a:xfrm>
          <a:prstGeom prst="rect">
            <a:avLst/>
          </a:prstGeom>
          <a:noFill/>
        </p:spPr>
        <p:txBody>
          <a:bodyPr wrap="square" rtlCol="0">
            <a:spAutoFit/>
          </a:bodyPr>
          <a:lstStyle/>
          <a:p>
            <a:r>
              <a:rPr lang="en-IN" sz="6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FOR</a:t>
            </a:r>
          </a:p>
        </p:txBody>
      </p:sp>
    </p:spTree>
    <p:extLst>
      <p:ext uri="{BB962C8B-B14F-4D97-AF65-F5344CB8AC3E}">
        <p14:creationId xmlns:p14="http://schemas.microsoft.com/office/powerpoint/2010/main" val="1488702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82"/>
        <p:cNvGrpSpPr/>
        <p:nvPr/>
      </p:nvGrpSpPr>
      <p:grpSpPr>
        <a:xfrm>
          <a:off x="0" y="0"/>
          <a:ext cx="0" cy="0"/>
          <a:chOff x="0" y="0"/>
          <a:chExt cx="0" cy="0"/>
        </a:xfrm>
      </p:grpSpPr>
      <p:pic>
        <p:nvPicPr>
          <p:cNvPr id="4" name="Picture 3">
            <a:extLst>
              <a:ext uri="{FF2B5EF4-FFF2-40B4-BE49-F238E27FC236}">
                <a16:creationId xmlns:a16="http://schemas.microsoft.com/office/drawing/2014/main" id="{2F5403F8-0EF4-049D-1B57-060122DFF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8426" y="405164"/>
            <a:ext cx="1847148" cy="1847148"/>
          </a:xfrm>
          <a:prstGeom prst="rect">
            <a:avLst/>
          </a:prstGeom>
        </p:spPr>
      </p:pic>
      <p:sp>
        <p:nvSpPr>
          <p:cNvPr id="5" name="TextBox 4">
            <a:extLst>
              <a:ext uri="{FF2B5EF4-FFF2-40B4-BE49-F238E27FC236}">
                <a16:creationId xmlns:a16="http://schemas.microsoft.com/office/drawing/2014/main" id="{5AF9F588-ABBC-585C-99D8-12E0722CF993}"/>
              </a:ext>
            </a:extLst>
          </p:cNvPr>
          <p:cNvSpPr txBox="1"/>
          <p:nvPr/>
        </p:nvSpPr>
        <p:spPr>
          <a:xfrm>
            <a:off x="2564670" y="2348732"/>
            <a:ext cx="4814030" cy="1107996"/>
          </a:xfrm>
          <a:prstGeom prst="rect">
            <a:avLst/>
          </a:prstGeom>
          <a:noFill/>
        </p:spPr>
        <p:txBody>
          <a:bodyPr wrap="square" rtlCol="0">
            <a:spAutoFit/>
          </a:bodyPr>
          <a:lstStyle/>
          <a:p>
            <a:r>
              <a:rPr lang="en-IN" sz="6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OMMUNITY</a:t>
            </a:r>
          </a:p>
        </p:txBody>
      </p:sp>
      <p:pic>
        <p:nvPicPr>
          <p:cNvPr id="6" name="Picture 5">
            <a:extLst>
              <a:ext uri="{FF2B5EF4-FFF2-40B4-BE49-F238E27FC236}">
                <a16:creationId xmlns:a16="http://schemas.microsoft.com/office/drawing/2014/main" id="{E55BDECF-40FA-0371-2BBD-69A4A1F7BB5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4200" b="82800" l="24600" r="76000">
                        <a14:foregroundMark x1="25300" y1="65900" x2="51900" y2="79150"/>
                        <a14:foregroundMark x1="51900" y1="79150" x2="73850" y2="69650"/>
                        <a14:foregroundMark x1="53700" y1="81150" x2="56265" y2="82208"/>
                        <a14:backgroundMark x1="38550" y1="30200" x2="38550" y2="30200"/>
                        <a14:backgroundMark x1="52650" y1="29200" x2="66400" y2="25650"/>
                        <a14:backgroundMark x1="66400" y1="25650" x2="32800" y2="27700"/>
                        <a14:backgroundMark x1="32800" y1="27700" x2="55550" y2="30300"/>
                        <a14:backgroundMark x1="55550" y1="30300" x2="41000" y2="36300"/>
                        <a14:backgroundMark x1="41000" y1="36300" x2="57850" y2="36400"/>
                        <a14:backgroundMark x1="57850" y1="36400" x2="66950" y2="23050"/>
                        <a14:backgroundMark x1="66950" y1="23050" x2="43600" y2="24950"/>
                        <a14:backgroundMark x1="43600" y1="24950" x2="45100" y2="21000"/>
                        <a14:backgroundMark x1="45100" y1="21000" x2="31150" y2="27000"/>
                        <a14:backgroundMark x1="31150" y1="27000" x2="52350" y2="20550"/>
                        <a14:backgroundMark x1="52350" y1="20550" x2="47200" y2="33800"/>
                        <a14:backgroundMark x1="47200" y1="33800" x2="32300" y2="37000"/>
                        <a14:backgroundMark x1="32300" y1="37000" x2="49400" y2="24050"/>
                        <a14:backgroundMark x1="49400" y1="24050" x2="39900" y2="38650"/>
                        <a14:backgroundMark x1="39900" y1="38650" x2="47600" y2="38150"/>
                        <a14:backgroundMark x1="47600" y1="38150" x2="62600" y2="34650"/>
                        <a14:backgroundMark x1="62600" y1="34650" x2="80300" y2="37600"/>
                        <a14:backgroundMark x1="80300" y1="37600" x2="55750" y2="32700"/>
                        <a14:backgroundMark x1="55750" y1="32700" x2="76150" y2="29050"/>
                        <a14:backgroundMark x1="76150" y1="29050" x2="76150" y2="29050"/>
                        <a14:backgroundMark x1="68700" y1="26300" x2="56900" y2="17400"/>
                        <a14:backgroundMark x1="56900" y1="17400" x2="39700" y2="20300"/>
                        <a14:backgroundMark x1="39700" y1="20300" x2="31250" y2="27900"/>
                        <a14:backgroundMark x1="31250" y1="27900" x2="43000" y2="17000"/>
                        <a14:backgroundMark x1="43000" y1="17000" x2="56450" y2="19350"/>
                        <a14:backgroundMark x1="56450" y1="19350" x2="50800" y2="26800"/>
                        <a14:backgroundMark x1="56700" y1="17450" x2="54200" y2="16050"/>
                        <a14:backgroundMark x1="54200" y1="16050" x2="44200" y2="16950"/>
                        <a14:backgroundMark x1="58700" y1="29800" x2="70850" y2="43950"/>
                        <a14:backgroundMark x1="70850" y1="43950" x2="70850" y2="43950"/>
                        <a14:backgroundMark x1="70850" y1="43950" x2="70850" y2="43950"/>
                        <a14:backgroundMark x1="48800" y1="86000" x2="52100" y2="86250"/>
                        <a14:backgroundMark x1="52100" y1="86250" x2="49200" y2="85600"/>
                        <a14:backgroundMark x1="49200" y1="85600" x2="52450" y2="85700"/>
                        <a14:backgroundMark x1="52450" y1="85700" x2="47700" y2="85650"/>
                        <a14:backgroundMark x1="47700" y1="85650" x2="53400" y2="85650"/>
                        <a14:backgroundMark x1="53400" y1="85650" x2="42350" y2="84900"/>
                        <a14:backgroundMark x1="42350" y1="84900" x2="56650" y2="85050"/>
                        <a14:backgroundMark x1="56150" y1="84950" x2="58500" y2="81850"/>
                        <a14:backgroundMark x1="59150" y1="81850" x2="51600" y2="86650"/>
                        <a14:backgroundMark x1="23050" y1="50900" x2="37700" y2="56200"/>
                        <a14:backgroundMark x1="37700" y1="56200" x2="66800" y2="55100"/>
                        <a14:backgroundMark x1="66800" y1="55100" x2="83900" y2="47200"/>
                        <a14:backgroundMark x1="83900" y1="47200" x2="83550" y2="47200"/>
                      </a14:backgroundRemoval>
                    </a14:imgEffect>
                  </a14:imgLayer>
                </a14:imgProps>
              </a:ext>
              <a:ext uri="{28A0092B-C50C-407E-A947-70E740481C1C}">
                <a14:useLocalDpi xmlns:a14="http://schemas.microsoft.com/office/drawing/2010/main" val="0"/>
              </a:ext>
            </a:extLst>
          </a:blip>
          <a:srcRect l="18844" t="55560" r="16896" b="10946"/>
          <a:stretch/>
        </p:blipFill>
        <p:spPr>
          <a:xfrm rot="5400000">
            <a:off x="1788026" y="2578479"/>
            <a:ext cx="927867" cy="62541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038B6A6-7326-A507-979A-DC40DC45398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4200" b="82800" l="24600" r="76000">
                        <a14:foregroundMark x1="25300" y1="65900" x2="51900" y2="79150"/>
                        <a14:foregroundMark x1="51900" y1="79150" x2="73850" y2="69650"/>
                        <a14:foregroundMark x1="53700" y1="81150" x2="56265" y2="82208"/>
                        <a14:backgroundMark x1="38550" y1="30200" x2="38550" y2="30200"/>
                        <a14:backgroundMark x1="52650" y1="29200" x2="66400" y2="25650"/>
                        <a14:backgroundMark x1="66400" y1="25650" x2="32800" y2="27700"/>
                        <a14:backgroundMark x1="32800" y1="27700" x2="55550" y2="30300"/>
                        <a14:backgroundMark x1="55550" y1="30300" x2="41000" y2="36300"/>
                        <a14:backgroundMark x1="41000" y1="36300" x2="57850" y2="36400"/>
                        <a14:backgroundMark x1="57850" y1="36400" x2="66950" y2="23050"/>
                        <a14:backgroundMark x1="66950" y1="23050" x2="43600" y2="24950"/>
                        <a14:backgroundMark x1="43600" y1="24950" x2="45100" y2="21000"/>
                        <a14:backgroundMark x1="45100" y1="21000" x2="31150" y2="27000"/>
                        <a14:backgroundMark x1="31150" y1="27000" x2="52350" y2="20550"/>
                        <a14:backgroundMark x1="52350" y1="20550" x2="47200" y2="33800"/>
                        <a14:backgroundMark x1="47200" y1="33800" x2="32300" y2="37000"/>
                        <a14:backgroundMark x1="32300" y1="37000" x2="49400" y2="24050"/>
                        <a14:backgroundMark x1="49400" y1="24050" x2="39900" y2="38650"/>
                        <a14:backgroundMark x1="39900" y1="38650" x2="47600" y2="38150"/>
                        <a14:backgroundMark x1="47600" y1="38150" x2="62600" y2="34650"/>
                        <a14:backgroundMark x1="62600" y1="34650" x2="80300" y2="37600"/>
                        <a14:backgroundMark x1="80300" y1="37600" x2="55750" y2="32700"/>
                        <a14:backgroundMark x1="55750" y1="32700" x2="76150" y2="29050"/>
                        <a14:backgroundMark x1="76150" y1="29050" x2="76150" y2="29050"/>
                        <a14:backgroundMark x1="68700" y1="26300" x2="56900" y2="17400"/>
                        <a14:backgroundMark x1="56900" y1="17400" x2="39700" y2="20300"/>
                        <a14:backgroundMark x1="39700" y1="20300" x2="31250" y2="27900"/>
                        <a14:backgroundMark x1="31250" y1="27900" x2="43000" y2="17000"/>
                        <a14:backgroundMark x1="43000" y1="17000" x2="56450" y2="19350"/>
                        <a14:backgroundMark x1="56450" y1="19350" x2="50800" y2="26800"/>
                        <a14:backgroundMark x1="56700" y1="17450" x2="54200" y2="16050"/>
                        <a14:backgroundMark x1="54200" y1="16050" x2="44200" y2="16950"/>
                        <a14:backgroundMark x1="58700" y1="29800" x2="70850" y2="43950"/>
                        <a14:backgroundMark x1="70850" y1="43950" x2="70850" y2="43950"/>
                        <a14:backgroundMark x1="70850" y1="43950" x2="70850" y2="43950"/>
                        <a14:backgroundMark x1="48800" y1="86000" x2="52100" y2="86250"/>
                        <a14:backgroundMark x1="52100" y1="86250" x2="49200" y2="85600"/>
                        <a14:backgroundMark x1="49200" y1="85600" x2="52450" y2="85700"/>
                        <a14:backgroundMark x1="52450" y1="85700" x2="47700" y2="85650"/>
                        <a14:backgroundMark x1="47700" y1="85650" x2="53400" y2="85650"/>
                        <a14:backgroundMark x1="53400" y1="85650" x2="42350" y2="84900"/>
                        <a14:backgroundMark x1="42350" y1="84900" x2="56650" y2="85050"/>
                        <a14:backgroundMark x1="56150" y1="84950" x2="58500" y2="81850"/>
                        <a14:backgroundMark x1="59150" y1="81850" x2="51600" y2="86650"/>
                        <a14:backgroundMark x1="23050" y1="50900" x2="37700" y2="56200"/>
                        <a14:backgroundMark x1="37700" y1="56200" x2="66800" y2="55100"/>
                        <a14:backgroundMark x1="66800" y1="55100" x2="83900" y2="47200"/>
                        <a14:backgroundMark x1="83900" y1="47200" x2="83550" y2="47200"/>
                      </a14:backgroundRemoval>
                    </a14:imgEffect>
                  </a14:imgLayer>
                </a14:imgProps>
              </a:ext>
              <a:ext uri="{28A0092B-C50C-407E-A947-70E740481C1C}">
                <a14:useLocalDpi xmlns:a14="http://schemas.microsoft.com/office/drawing/2010/main" val="0"/>
              </a:ext>
            </a:extLst>
          </a:blip>
          <a:srcRect l="18844" t="55560" r="16896" b="10946"/>
          <a:stretch/>
        </p:blipFill>
        <p:spPr>
          <a:xfrm>
            <a:off x="3995889" y="1428750"/>
            <a:ext cx="1193331" cy="6134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6053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1000" fill="hold"/>
                                        <p:tgtEl>
                                          <p:spTgt spid="7"/>
                                        </p:tgtEl>
                                      </p:cBhvr>
                                      <p:by x="110000" y="110000"/>
                                    </p:animScale>
                                  </p:childTnLst>
                                </p:cTn>
                              </p:par>
                              <p:par>
                                <p:cTn id="7" presetID="42"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1000"/>
                                        <p:tgtEl>
                                          <p:spTgt spid="6"/>
                                        </p:tgtEl>
                                      </p:cBhvr>
                                    </p:animEffect>
                                    <p:anim calcmode="lin" valueType="num">
                                      <p:cBhvr>
                                        <p:cTn id="10" dur="1000" fill="hold"/>
                                        <p:tgtEl>
                                          <p:spTgt spid="6"/>
                                        </p:tgtEl>
                                        <p:attrNameLst>
                                          <p:attrName>ppt_x</p:attrName>
                                        </p:attrNameLst>
                                      </p:cBhvr>
                                      <p:tavLst>
                                        <p:tav tm="0">
                                          <p:val>
                                            <p:strVal val="#ppt_x"/>
                                          </p:val>
                                        </p:tav>
                                        <p:tav tm="100000">
                                          <p:val>
                                            <p:strVal val="#ppt_x"/>
                                          </p:val>
                                        </p:tav>
                                      </p:tavLst>
                                    </p:anim>
                                    <p:anim calcmode="lin" valueType="num">
                                      <p:cBhvr>
                                        <p:cTn id="11" dur="1000" fill="hold"/>
                                        <p:tgtEl>
                                          <p:spTgt spid="6"/>
                                        </p:tgtEl>
                                        <p:attrNameLst>
                                          <p:attrName>ppt_y</p:attrName>
                                        </p:attrNameLst>
                                      </p:cBhvr>
                                      <p:tavLst>
                                        <p:tav tm="0">
                                          <p:val>
                                            <p:strVal val="#ppt_y+.1"/>
                                          </p:val>
                                        </p:tav>
                                        <p:tav tm="100000">
                                          <p:val>
                                            <p:strVal val="#ppt_y"/>
                                          </p:val>
                                        </p:tav>
                                      </p:tavLst>
                                    </p:anim>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69"/>
        <p:cNvGrpSpPr/>
        <p:nvPr/>
      </p:nvGrpSpPr>
      <p:grpSpPr>
        <a:xfrm>
          <a:off x="0" y="0"/>
          <a:ext cx="0" cy="0"/>
          <a:chOff x="0" y="0"/>
          <a:chExt cx="0" cy="0"/>
        </a:xfrm>
      </p:grpSpPr>
      <p:sp>
        <p:nvSpPr>
          <p:cNvPr id="4770" name="Google Shape;4770;p52"/>
          <p:cNvSpPr txBox="1">
            <a:spLocks noGrp="1"/>
          </p:cNvSpPr>
          <p:nvPr>
            <p:ph type="title" idx="6"/>
          </p:nvPr>
        </p:nvSpPr>
        <p:spPr>
          <a:xfrm>
            <a:off x="872400" y="537575"/>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rPr>
              <a:t>THIS IS OUR TEAM</a:t>
            </a:r>
            <a:endParaRPr>
              <a:solidFill>
                <a:schemeClr val="lt2"/>
              </a:solidFill>
            </a:endParaRPr>
          </a:p>
        </p:txBody>
      </p:sp>
      <p:sp>
        <p:nvSpPr>
          <p:cNvPr id="4771" name="Google Shape;4771;p52"/>
          <p:cNvSpPr txBox="1">
            <a:spLocks noGrp="1"/>
          </p:cNvSpPr>
          <p:nvPr>
            <p:ph type="title"/>
          </p:nvPr>
        </p:nvSpPr>
        <p:spPr>
          <a:xfrm>
            <a:off x="1622742" y="3263782"/>
            <a:ext cx="2012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ASHISH SHARMA</a:t>
            </a:r>
            <a:endParaRPr dirty="0"/>
          </a:p>
        </p:txBody>
      </p:sp>
      <p:sp>
        <p:nvSpPr>
          <p:cNvPr id="4772" name="Google Shape;4772;p52"/>
          <p:cNvSpPr txBox="1">
            <a:spLocks noGrp="1"/>
          </p:cNvSpPr>
          <p:nvPr>
            <p:ph type="subTitle" idx="1"/>
          </p:nvPr>
        </p:nvSpPr>
        <p:spPr>
          <a:xfrm>
            <a:off x="1729407" y="3656624"/>
            <a:ext cx="1799369"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RESEARCH &amp; BACKEND</a:t>
            </a:r>
            <a:endParaRPr dirty="0"/>
          </a:p>
        </p:txBody>
      </p:sp>
      <p:sp>
        <p:nvSpPr>
          <p:cNvPr id="4773" name="Google Shape;4773;p52"/>
          <p:cNvSpPr txBox="1">
            <a:spLocks noGrp="1"/>
          </p:cNvSpPr>
          <p:nvPr>
            <p:ph type="title" idx="2"/>
          </p:nvPr>
        </p:nvSpPr>
        <p:spPr>
          <a:xfrm>
            <a:off x="3629536" y="2005375"/>
            <a:ext cx="2012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SAHIL CHAUDHARY</a:t>
            </a:r>
            <a:endParaRPr dirty="0"/>
          </a:p>
        </p:txBody>
      </p:sp>
      <p:sp>
        <p:nvSpPr>
          <p:cNvPr id="4774" name="Google Shape;4774;p52"/>
          <p:cNvSpPr txBox="1">
            <a:spLocks noGrp="1"/>
          </p:cNvSpPr>
          <p:nvPr>
            <p:ph type="subTitle" idx="3"/>
          </p:nvPr>
        </p:nvSpPr>
        <p:spPr>
          <a:xfrm>
            <a:off x="3615016" y="2371376"/>
            <a:ext cx="2039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APP DEVELOPMENT &amp; DEBUGGER</a:t>
            </a:r>
            <a:endParaRPr dirty="0"/>
          </a:p>
        </p:txBody>
      </p:sp>
      <p:sp>
        <p:nvSpPr>
          <p:cNvPr id="4775" name="Google Shape;4775;p52"/>
          <p:cNvSpPr txBox="1">
            <a:spLocks noGrp="1"/>
          </p:cNvSpPr>
          <p:nvPr>
            <p:ph type="title" idx="4"/>
          </p:nvPr>
        </p:nvSpPr>
        <p:spPr>
          <a:xfrm>
            <a:off x="3623968" y="3263782"/>
            <a:ext cx="2012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ABHINAV KUMAR</a:t>
            </a:r>
            <a:endParaRPr dirty="0"/>
          </a:p>
        </p:txBody>
      </p:sp>
      <p:sp>
        <p:nvSpPr>
          <p:cNvPr id="4776" name="Google Shape;4776;p52"/>
          <p:cNvSpPr txBox="1">
            <a:spLocks noGrp="1"/>
          </p:cNvSpPr>
          <p:nvPr>
            <p:ph type="subTitle" idx="5"/>
          </p:nvPr>
        </p:nvSpPr>
        <p:spPr>
          <a:xfrm>
            <a:off x="6119723" y="3656624"/>
            <a:ext cx="1401535"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DESIGNER &amp; </a:t>
            </a:r>
          </a:p>
          <a:p>
            <a:pPr marL="0" lvl="0" indent="0" algn="ctr" rtl="0">
              <a:spcBef>
                <a:spcPts val="0"/>
              </a:spcBef>
              <a:spcAft>
                <a:spcPts val="0"/>
              </a:spcAft>
              <a:buNone/>
            </a:pPr>
            <a:r>
              <a:rPr lang="en" dirty="0"/>
              <a:t>Documentation</a:t>
            </a:r>
            <a:endParaRPr dirty="0"/>
          </a:p>
        </p:txBody>
      </p:sp>
      <p:sp>
        <p:nvSpPr>
          <p:cNvPr id="4778" name="Google Shape;4778;p52"/>
          <p:cNvSpPr/>
          <p:nvPr/>
        </p:nvSpPr>
        <p:spPr>
          <a:xfrm>
            <a:off x="670000" y="2163362"/>
            <a:ext cx="849300" cy="849300"/>
          </a:xfrm>
          <a:prstGeom prst="mathMultiply">
            <a:avLst>
              <a:gd name="adj1" fmla="val 1711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775;p52">
            <a:extLst>
              <a:ext uri="{FF2B5EF4-FFF2-40B4-BE49-F238E27FC236}">
                <a16:creationId xmlns:a16="http://schemas.microsoft.com/office/drawing/2014/main" id="{C1FC5BAF-0396-94B1-C179-6B8F079690EB}"/>
              </a:ext>
            </a:extLst>
          </p:cNvPr>
          <p:cNvSpPr txBox="1">
            <a:spLocks/>
          </p:cNvSpPr>
          <p:nvPr/>
        </p:nvSpPr>
        <p:spPr>
          <a:xfrm>
            <a:off x="5794304" y="3263782"/>
            <a:ext cx="2012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200"/>
              <a:buFont typeface="Rajdhani"/>
              <a:buNone/>
              <a:defRPr sz="1800" b="1" i="0" u="none" strike="noStrike" cap="none">
                <a:solidFill>
                  <a:schemeClr val="dk2"/>
                </a:solidFill>
                <a:latin typeface="Rajdhani"/>
                <a:ea typeface="Rajdhani"/>
                <a:cs typeface="Rajdhani"/>
                <a:sym typeface="Rajdhani"/>
              </a:defRPr>
            </a:lvl1pPr>
            <a:lvl2pPr marR="0" lvl="1"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2pPr>
            <a:lvl3pPr marR="0" lvl="2"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3pPr>
            <a:lvl4pPr marR="0" lvl="3"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4pPr>
            <a:lvl5pPr marR="0" lvl="4"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5pPr>
            <a:lvl6pPr marR="0" lvl="5"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6pPr>
            <a:lvl7pPr marR="0" lvl="6"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7pPr>
            <a:lvl8pPr marR="0" lvl="7"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8pPr>
            <a:lvl9pPr marR="0" lvl="8"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9pPr>
          </a:lstStyle>
          <a:p>
            <a:r>
              <a:rPr lang="en-IN" dirty="0"/>
              <a:t>BHAVYA PATHAK</a:t>
            </a:r>
          </a:p>
        </p:txBody>
      </p:sp>
      <p:sp>
        <p:nvSpPr>
          <p:cNvPr id="12" name="Google Shape;4776;p52">
            <a:extLst>
              <a:ext uri="{FF2B5EF4-FFF2-40B4-BE49-F238E27FC236}">
                <a16:creationId xmlns:a16="http://schemas.microsoft.com/office/drawing/2014/main" id="{7DEB2698-64C0-D64B-4B1E-0CA4CBAF6BE8}"/>
              </a:ext>
            </a:extLst>
          </p:cNvPr>
          <p:cNvSpPr txBox="1">
            <a:spLocks/>
          </p:cNvSpPr>
          <p:nvPr/>
        </p:nvSpPr>
        <p:spPr>
          <a:xfrm>
            <a:off x="3623968" y="3656624"/>
            <a:ext cx="20127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Tajawal"/>
              <a:buNone/>
              <a:defRPr sz="1400" b="0" i="0" u="none" strike="noStrike" cap="none">
                <a:solidFill>
                  <a:schemeClr val="lt1"/>
                </a:solidFill>
                <a:latin typeface="Tajawal"/>
                <a:ea typeface="Tajawal"/>
                <a:cs typeface="Tajawal"/>
                <a:sym typeface="Tajawal"/>
              </a:defRPr>
            </a:lvl1pPr>
            <a:lvl2pPr marL="914400" marR="0" lvl="1" indent="-317500" algn="l" rtl="0">
              <a:lnSpc>
                <a:spcPct val="100000"/>
              </a:lnSpc>
              <a:spcBef>
                <a:spcPts val="0"/>
              </a:spcBef>
              <a:spcAft>
                <a:spcPts val="0"/>
              </a:spcAft>
              <a:buClr>
                <a:schemeClr val="dk1"/>
              </a:buClr>
              <a:buSzPts val="1400"/>
              <a:buFont typeface="Tajawal"/>
              <a:buNone/>
              <a:defRPr sz="1400" b="0" i="0" u="none" strike="noStrike" cap="none">
                <a:solidFill>
                  <a:schemeClr val="dk1"/>
                </a:solidFill>
                <a:latin typeface="Tajawal"/>
                <a:ea typeface="Tajawal"/>
                <a:cs typeface="Tajawal"/>
                <a:sym typeface="Tajawal"/>
              </a:defRPr>
            </a:lvl2pPr>
            <a:lvl3pPr marL="1371600" marR="0" lvl="2" indent="-317500" algn="l" rtl="0">
              <a:lnSpc>
                <a:spcPct val="100000"/>
              </a:lnSpc>
              <a:spcBef>
                <a:spcPts val="0"/>
              </a:spcBef>
              <a:spcAft>
                <a:spcPts val="0"/>
              </a:spcAft>
              <a:buClr>
                <a:schemeClr val="dk1"/>
              </a:buClr>
              <a:buSzPts val="1400"/>
              <a:buFont typeface="Tajawal"/>
              <a:buNone/>
              <a:defRPr sz="1400" b="0" i="0" u="none" strike="noStrike" cap="none">
                <a:solidFill>
                  <a:schemeClr val="dk1"/>
                </a:solidFill>
                <a:latin typeface="Tajawal"/>
                <a:ea typeface="Tajawal"/>
                <a:cs typeface="Tajawal"/>
                <a:sym typeface="Tajawal"/>
              </a:defRPr>
            </a:lvl3pPr>
            <a:lvl4pPr marL="1828800" marR="0" lvl="3" indent="-317500" algn="l" rtl="0">
              <a:lnSpc>
                <a:spcPct val="100000"/>
              </a:lnSpc>
              <a:spcBef>
                <a:spcPts val="0"/>
              </a:spcBef>
              <a:spcAft>
                <a:spcPts val="0"/>
              </a:spcAft>
              <a:buClr>
                <a:schemeClr val="dk1"/>
              </a:buClr>
              <a:buSzPts val="1400"/>
              <a:buFont typeface="Tajawal"/>
              <a:buNone/>
              <a:defRPr sz="1400" b="0" i="0" u="none" strike="noStrike" cap="none">
                <a:solidFill>
                  <a:schemeClr val="dk1"/>
                </a:solidFill>
                <a:latin typeface="Tajawal"/>
                <a:ea typeface="Tajawal"/>
                <a:cs typeface="Tajawal"/>
                <a:sym typeface="Tajawal"/>
              </a:defRPr>
            </a:lvl4pPr>
            <a:lvl5pPr marL="2286000" marR="0" lvl="4" indent="-317500" algn="l" rtl="0">
              <a:lnSpc>
                <a:spcPct val="100000"/>
              </a:lnSpc>
              <a:spcBef>
                <a:spcPts val="0"/>
              </a:spcBef>
              <a:spcAft>
                <a:spcPts val="0"/>
              </a:spcAft>
              <a:buClr>
                <a:schemeClr val="dk1"/>
              </a:buClr>
              <a:buSzPts val="1400"/>
              <a:buFont typeface="Tajawal"/>
              <a:buNone/>
              <a:defRPr sz="1400" b="0" i="0" u="none" strike="noStrike" cap="none">
                <a:solidFill>
                  <a:schemeClr val="dk1"/>
                </a:solidFill>
                <a:latin typeface="Tajawal"/>
                <a:ea typeface="Tajawal"/>
                <a:cs typeface="Tajawal"/>
                <a:sym typeface="Tajawal"/>
              </a:defRPr>
            </a:lvl5pPr>
            <a:lvl6pPr marL="2743200" marR="0" lvl="5" indent="-317500" algn="l" rtl="0">
              <a:lnSpc>
                <a:spcPct val="100000"/>
              </a:lnSpc>
              <a:spcBef>
                <a:spcPts val="0"/>
              </a:spcBef>
              <a:spcAft>
                <a:spcPts val="0"/>
              </a:spcAft>
              <a:buClr>
                <a:schemeClr val="dk1"/>
              </a:buClr>
              <a:buSzPts val="1400"/>
              <a:buFont typeface="Tajawal"/>
              <a:buNone/>
              <a:defRPr sz="1400" b="0" i="0" u="none" strike="noStrike" cap="none">
                <a:solidFill>
                  <a:schemeClr val="dk1"/>
                </a:solidFill>
                <a:latin typeface="Tajawal"/>
                <a:ea typeface="Tajawal"/>
                <a:cs typeface="Tajawal"/>
                <a:sym typeface="Tajawal"/>
              </a:defRPr>
            </a:lvl6pPr>
            <a:lvl7pPr marL="3200400" marR="0" lvl="6" indent="-317500" algn="l" rtl="0">
              <a:lnSpc>
                <a:spcPct val="100000"/>
              </a:lnSpc>
              <a:spcBef>
                <a:spcPts val="0"/>
              </a:spcBef>
              <a:spcAft>
                <a:spcPts val="0"/>
              </a:spcAft>
              <a:buClr>
                <a:schemeClr val="dk1"/>
              </a:buClr>
              <a:buSzPts val="1400"/>
              <a:buFont typeface="Tajawal"/>
              <a:buNone/>
              <a:defRPr sz="1400" b="0" i="0" u="none" strike="noStrike" cap="none">
                <a:solidFill>
                  <a:schemeClr val="dk1"/>
                </a:solidFill>
                <a:latin typeface="Tajawal"/>
                <a:ea typeface="Tajawal"/>
                <a:cs typeface="Tajawal"/>
                <a:sym typeface="Tajawal"/>
              </a:defRPr>
            </a:lvl7pPr>
            <a:lvl8pPr marL="3657600" marR="0" lvl="7" indent="-317500" algn="l" rtl="0">
              <a:lnSpc>
                <a:spcPct val="100000"/>
              </a:lnSpc>
              <a:spcBef>
                <a:spcPts val="0"/>
              </a:spcBef>
              <a:spcAft>
                <a:spcPts val="0"/>
              </a:spcAft>
              <a:buClr>
                <a:schemeClr val="dk1"/>
              </a:buClr>
              <a:buSzPts val="1400"/>
              <a:buFont typeface="Tajawal"/>
              <a:buNone/>
              <a:defRPr sz="1400" b="0" i="0" u="none" strike="noStrike" cap="none">
                <a:solidFill>
                  <a:schemeClr val="dk1"/>
                </a:solidFill>
                <a:latin typeface="Tajawal"/>
                <a:ea typeface="Tajawal"/>
                <a:cs typeface="Tajawal"/>
                <a:sym typeface="Tajawal"/>
              </a:defRPr>
            </a:lvl8pPr>
            <a:lvl9pPr marL="4114800" marR="0" lvl="8" indent="-317500" algn="l" rtl="0">
              <a:lnSpc>
                <a:spcPct val="100000"/>
              </a:lnSpc>
              <a:spcBef>
                <a:spcPts val="0"/>
              </a:spcBef>
              <a:spcAft>
                <a:spcPts val="0"/>
              </a:spcAft>
              <a:buClr>
                <a:schemeClr val="dk1"/>
              </a:buClr>
              <a:buSzPts val="1400"/>
              <a:buFont typeface="Tajawal"/>
              <a:buNone/>
              <a:defRPr sz="1400" b="0" i="0" u="none" strike="noStrike" cap="none">
                <a:solidFill>
                  <a:schemeClr val="dk1"/>
                </a:solidFill>
                <a:latin typeface="Tajawal"/>
                <a:ea typeface="Tajawal"/>
                <a:cs typeface="Tajawal"/>
                <a:sym typeface="Tajawal"/>
              </a:defRPr>
            </a:lvl9pPr>
          </a:lstStyle>
          <a:p>
            <a:pPr marL="0" indent="0"/>
            <a:r>
              <a:rPr lang="en-US" dirty="0"/>
              <a:t>RESEARCH &amp; </a:t>
            </a:r>
          </a:p>
          <a:p>
            <a:pPr marL="0" indent="0"/>
            <a:r>
              <a:rPr lang="en-US" dirty="0"/>
              <a:t>ANALYSIS</a:t>
            </a:r>
          </a:p>
        </p:txBody>
      </p:sp>
      <p:grpSp>
        <p:nvGrpSpPr>
          <p:cNvPr id="13" name="Google Shape;13241;p74">
            <a:extLst>
              <a:ext uri="{FF2B5EF4-FFF2-40B4-BE49-F238E27FC236}">
                <a16:creationId xmlns:a16="http://schemas.microsoft.com/office/drawing/2014/main" id="{DB939946-5B23-E4EE-AE62-409F0D4062FB}"/>
              </a:ext>
            </a:extLst>
          </p:cNvPr>
          <p:cNvGrpSpPr/>
          <p:nvPr/>
        </p:nvGrpSpPr>
        <p:grpSpPr>
          <a:xfrm>
            <a:off x="2249576" y="2005375"/>
            <a:ext cx="849300" cy="839587"/>
            <a:chOff x="-5971525" y="3273750"/>
            <a:chExt cx="292250" cy="290650"/>
          </a:xfrm>
          <a:solidFill>
            <a:schemeClr val="bg1"/>
          </a:solidFill>
        </p:grpSpPr>
        <p:sp>
          <p:nvSpPr>
            <p:cNvPr id="14" name="Google Shape;13242;p74">
              <a:extLst>
                <a:ext uri="{FF2B5EF4-FFF2-40B4-BE49-F238E27FC236}">
                  <a16:creationId xmlns:a16="http://schemas.microsoft.com/office/drawing/2014/main" id="{46D7CDB3-071A-93C3-2BCE-F40B2633341D}"/>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43;p74">
              <a:extLst>
                <a:ext uri="{FF2B5EF4-FFF2-40B4-BE49-F238E27FC236}">
                  <a16:creationId xmlns:a16="http://schemas.microsoft.com/office/drawing/2014/main" id="{DE4B5CA2-72D5-6A5D-459D-5D26E730A0F1}"/>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1539;p70">
            <a:extLst>
              <a:ext uri="{FF2B5EF4-FFF2-40B4-BE49-F238E27FC236}">
                <a16:creationId xmlns:a16="http://schemas.microsoft.com/office/drawing/2014/main" id="{40AD0929-C9E0-2EAC-7FBE-36D58D850BFC}"/>
              </a:ext>
            </a:extLst>
          </p:cNvPr>
          <p:cNvGrpSpPr/>
          <p:nvPr/>
        </p:nvGrpSpPr>
        <p:grpSpPr>
          <a:xfrm>
            <a:off x="6172243" y="2010083"/>
            <a:ext cx="849300" cy="849300"/>
            <a:chOff x="2037825" y="3254050"/>
            <a:chExt cx="296175" cy="296175"/>
          </a:xfrm>
          <a:solidFill>
            <a:schemeClr val="bg1"/>
          </a:solidFill>
        </p:grpSpPr>
        <p:sp>
          <p:nvSpPr>
            <p:cNvPr id="17" name="Google Shape;11540;p70">
              <a:extLst>
                <a:ext uri="{FF2B5EF4-FFF2-40B4-BE49-F238E27FC236}">
                  <a16:creationId xmlns:a16="http://schemas.microsoft.com/office/drawing/2014/main" id="{36476590-C62B-329E-68A3-F9C93FAB3B97}"/>
                </a:ext>
              </a:extLst>
            </p:cNvPr>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541;p70">
              <a:extLst>
                <a:ext uri="{FF2B5EF4-FFF2-40B4-BE49-F238E27FC236}">
                  <a16:creationId xmlns:a16="http://schemas.microsoft.com/office/drawing/2014/main" id="{B7809641-4347-6FA4-350A-B67B9FE2CDC9}"/>
                </a:ext>
              </a:extLst>
            </p:cNvPr>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542;p70">
              <a:extLst>
                <a:ext uri="{FF2B5EF4-FFF2-40B4-BE49-F238E27FC236}">
                  <a16:creationId xmlns:a16="http://schemas.microsoft.com/office/drawing/2014/main" id="{CBCE70B6-F78D-042B-FA3D-8E58892F03CA}"/>
                </a:ext>
              </a:extLst>
            </p:cNvPr>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543;p70">
              <a:extLst>
                <a:ext uri="{FF2B5EF4-FFF2-40B4-BE49-F238E27FC236}">
                  <a16:creationId xmlns:a16="http://schemas.microsoft.com/office/drawing/2014/main" id="{23682919-1CD5-49E1-B1F0-AFC144D546AF}"/>
                </a:ext>
              </a:extLst>
            </p:cNvPr>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544;p70">
              <a:extLst>
                <a:ext uri="{FF2B5EF4-FFF2-40B4-BE49-F238E27FC236}">
                  <a16:creationId xmlns:a16="http://schemas.microsoft.com/office/drawing/2014/main" id="{7199CF48-EDFF-0556-59D3-EF6B4FB042F1}"/>
                </a:ext>
              </a:extLst>
            </p:cNvPr>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545;p70">
              <a:extLst>
                <a:ext uri="{FF2B5EF4-FFF2-40B4-BE49-F238E27FC236}">
                  <a16:creationId xmlns:a16="http://schemas.microsoft.com/office/drawing/2014/main" id="{872D86D8-DA68-1F9C-2169-C8DC9535E6EB}"/>
                </a:ext>
              </a:extLst>
            </p:cNvPr>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82"/>
        <p:cNvGrpSpPr/>
        <p:nvPr/>
      </p:nvGrpSpPr>
      <p:grpSpPr>
        <a:xfrm>
          <a:off x="0" y="0"/>
          <a:ext cx="0" cy="0"/>
          <a:chOff x="0" y="0"/>
          <a:chExt cx="0" cy="0"/>
        </a:xfrm>
      </p:grpSpPr>
      <p:pic>
        <p:nvPicPr>
          <p:cNvPr id="2" name="Picture 1">
            <a:extLst>
              <a:ext uri="{FF2B5EF4-FFF2-40B4-BE49-F238E27FC236}">
                <a16:creationId xmlns:a16="http://schemas.microsoft.com/office/drawing/2014/main" id="{A5D7321D-624F-6F98-DF5A-9C3965CF2F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8426" y="405164"/>
            <a:ext cx="1847148" cy="1847148"/>
          </a:xfrm>
          <a:prstGeom prst="rect">
            <a:avLst/>
          </a:prstGeom>
        </p:spPr>
      </p:pic>
      <p:grpSp>
        <p:nvGrpSpPr>
          <p:cNvPr id="3" name="Group 2">
            <a:extLst>
              <a:ext uri="{FF2B5EF4-FFF2-40B4-BE49-F238E27FC236}">
                <a16:creationId xmlns:a16="http://schemas.microsoft.com/office/drawing/2014/main" id="{44A1060F-D24C-19DC-E7F9-1DFDDD7577DB}"/>
              </a:ext>
            </a:extLst>
          </p:cNvPr>
          <p:cNvGrpSpPr/>
          <p:nvPr/>
        </p:nvGrpSpPr>
        <p:grpSpPr>
          <a:xfrm>
            <a:off x="3190349" y="2265324"/>
            <a:ext cx="1076325" cy="1254949"/>
            <a:chOff x="2715683" y="2624375"/>
            <a:chExt cx="1435100" cy="1673265"/>
          </a:xfrm>
        </p:grpSpPr>
        <p:pic>
          <p:nvPicPr>
            <p:cNvPr id="8" name="Picture 7">
              <a:extLst>
                <a:ext uri="{FF2B5EF4-FFF2-40B4-BE49-F238E27FC236}">
                  <a16:creationId xmlns:a16="http://schemas.microsoft.com/office/drawing/2014/main" id="{40B437F6-7EAB-ED7E-1AD2-88B3C9799D4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4220" b="41016" l="24640" r="76048"/>
                      </a14:imgEffect>
                    </a14:imgLayer>
                  </a14:imgProps>
                </a:ext>
                <a:ext uri="{28A0092B-C50C-407E-A947-70E740481C1C}">
                  <a14:useLocalDpi xmlns:a14="http://schemas.microsoft.com/office/drawing/2010/main" val="0"/>
                </a:ext>
              </a:extLst>
            </a:blip>
            <a:srcRect l="18214" t="10871" r="17526" b="55635"/>
            <a:stretch/>
          </p:blipFill>
          <p:spPr>
            <a:xfrm>
              <a:off x="2884501" y="2624375"/>
              <a:ext cx="1064158" cy="55465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1966550-6F30-54EE-8CCB-8284FB4AEA52}"/>
                </a:ext>
              </a:extLst>
            </p:cNvPr>
            <p:cNvPicPr>
              <a:picLocks noChangeAspect="1"/>
            </p:cNvPicPr>
            <p:nvPr/>
          </p:nvPicPr>
          <p:blipFill rotWithShape="1">
            <a:blip r:embed="rId6">
              <a:extLst>
                <a:ext uri="{BEBA8EAE-BF5A-486C-A8C5-ECC9F3942E4B}">
                  <a14:imgProps xmlns:a14="http://schemas.microsoft.com/office/drawing/2010/main">
                    <a14:imgLayer r:embed="rId5">
                      <a14:imgEffect>
                        <a14:backgroundRemoval t="42650" b="69450" l="22050" r="79150">
                          <a14:foregroundMark x1="28350" y1="52950" x2="39650" y2="61900"/>
                          <a14:foregroundMark x1="58700" y1="61150" x2="74300" y2="51400"/>
                          <a14:foregroundMark x1="74300" y1="51400" x2="59900" y2="60000"/>
                          <a14:foregroundMark x1="59900" y1="60000" x2="78200" y2="50950"/>
                          <a14:foregroundMark x1="46975" y1="55310" x2="36300" y2="56800"/>
                          <a14:foregroundMark x1="78200" y1="50950" x2="56141" y2="54030"/>
                          <a14:foregroundMark x1="36300" y1="56800" x2="41200" y2="60750"/>
                          <a14:foregroundMark x1="63250" y1="61100" x2="77350" y2="50800"/>
                          <a14:foregroundMark x1="77350" y1="50800" x2="65150" y2="60250"/>
                          <a14:foregroundMark x1="65150" y1="60250" x2="77900" y2="45650"/>
                          <a14:foregroundMark x1="77900" y1="45650" x2="60550" y2="56500"/>
                          <a14:foregroundMark x1="48972" y1="56444" x2="40100" y2="56400"/>
                          <a14:foregroundMark x1="60550" y1="56500" x2="51706" y2="56457"/>
                          <a14:foregroundMark x1="40100" y1="56400" x2="22700" y2="46150"/>
                          <a14:foregroundMark x1="22700" y1="46150" x2="37500" y2="64200"/>
                          <a14:foregroundMark x1="37500" y1="64200" x2="22050" y2="51350"/>
                          <a14:foregroundMark x1="48700" y1="58800" x2="55700" y2="56950"/>
                          <a14:foregroundMark x1="55700" y1="56950" x2="74250" y2="51650"/>
                          <a14:foregroundMark x1="74250" y1="51650" x2="79150" y2="47400"/>
                          <a14:backgroundMark x1="57249" y1="52727" x2="64550" y2="46750"/>
                          <a14:backgroundMark x1="64550" y1="46750" x2="40000" y2="46750"/>
                          <a14:backgroundMark x1="40000" y1="46750" x2="47825" y2="54043"/>
                          <a14:backgroundMark x1="48800" y1="53350" x2="50150" y2="55200"/>
                          <a14:backgroundMark x1="50150" y1="55200" x2="50350" y2="55500"/>
                          <a14:backgroundMark x1="50350" y1="55500" x2="50350" y2="55500"/>
                          <a14:backgroundMark x1="50350" y1="55500" x2="50350" y2="55500"/>
                          <a14:backgroundMark x1="50350" y1="55500" x2="52450" y2="54600"/>
                          <a14:backgroundMark x1="54450" y1="53600" x2="50900" y2="54950"/>
                          <a14:backgroundMark x1="50900" y1="54950" x2="47450" y2="54150"/>
                          <a14:backgroundMark x1="47450" y1="54150" x2="48900" y2="55000"/>
                          <a14:backgroundMark x1="48900" y1="55000" x2="50650" y2="55950"/>
                          <a14:backgroundMark x1="50650" y1="55950" x2="55450" y2="53000"/>
                          <a14:backgroundMark x1="55450" y1="53000" x2="49600" y2="56200"/>
                        </a14:backgroundRemoval>
                      </a14:imgEffect>
                    </a14:imgLayer>
                  </a14:imgProps>
                </a:ext>
                <a:ext uri="{28A0092B-C50C-407E-A947-70E740481C1C}">
                  <a14:useLocalDpi xmlns:a14="http://schemas.microsoft.com/office/drawing/2010/main" val="0"/>
                </a:ext>
              </a:extLst>
            </a:blip>
            <a:srcRect l="18215" t="39334" r="17526" b="27172"/>
            <a:stretch/>
          </p:blipFill>
          <p:spPr>
            <a:xfrm>
              <a:off x="2776802" y="3095540"/>
              <a:ext cx="1279555" cy="66691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53CBCBA-FB01-4AFF-A20C-6E0EAC2E7189}"/>
                </a:ext>
              </a:extLst>
            </p:cNvPr>
            <p:cNvPicPr>
              <a:picLocks noChangeAspect="1"/>
            </p:cNvPicPr>
            <p:nvPr/>
          </p:nvPicPr>
          <p:blipFill rotWithShape="1">
            <a:blip r:embed="rId7">
              <a:extLst>
                <a:ext uri="{BEBA8EAE-BF5A-486C-A8C5-ECC9F3942E4B}">
                  <a14:imgProps xmlns:a14="http://schemas.microsoft.com/office/drawing/2010/main">
                    <a14:imgLayer r:embed="rId5">
                      <a14:imgEffect>
                        <a14:backgroundRemoval t="14200" b="82800" l="24600" r="76000">
                          <a14:foregroundMark x1="25300" y1="65900" x2="51900" y2="79150"/>
                          <a14:foregroundMark x1="51900" y1="79150" x2="73850" y2="69650"/>
                          <a14:foregroundMark x1="53700" y1="81150" x2="56265" y2="82208"/>
                          <a14:backgroundMark x1="38550" y1="30200" x2="38550" y2="30200"/>
                          <a14:backgroundMark x1="52650" y1="29200" x2="66400" y2="25650"/>
                          <a14:backgroundMark x1="66400" y1="25650" x2="32800" y2="27700"/>
                          <a14:backgroundMark x1="32800" y1="27700" x2="55550" y2="30300"/>
                          <a14:backgroundMark x1="55550" y1="30300" x2="41000" y2="36300"/>
                          <a14:backgroundMark x1="41000" y1="36300" x2="57850" y2="36400"/>
                          <a14:backgroundMark x1="57850" y1="36400" x2="66950" y2="23050"/>
                          <a14:backgroundMark x1="66950" y1="23050" x2="43600" y2="24950"/>
                          <a14:backgroundMark x1="43600" y1="24950" x2="45100" y2="21000"/>
                          <a14:backgroundMark x1="45100" y1="21000" x2="31150" y2="27000"/>
                          <a14:backgroundMark x1="31150" y1="27000" x2="52350" y2="20550"/>
                          <a14:backgroundMark x1="52350" y1="20550" x2="47200" y2="33800"/>
                          <a14:backgroundMark x1="47200" y1="33800" x2="32300" y2="37000"/>
                          <a14:backgroundMark x1="32300" y1="37000" x2="49400" y2="24050"/>
                          <a14:backgroundMark x1="49400" y1="24050" x2="39900" y2="38650"/>
                          <a14:backgroundMark x1="39900" y1="38650" x2="47600" y2="38150"/>
                          <a14:backgroundMark x1="47600" y1="38150" x2="62600" y2="34650"/>
                          <a14:backgroundMark x1="62600" y1="34650" x2="80300" y2="37600"/>
                          <a14:backgroundMark x1="80300" y1="37600" x2="55750" y2="32700"/>
                          <a14:backgroundMark x1="55750" y1="32700" x2="76150" y2="29050"/>
                          <a14:backgroundMark x1="76150" y1="29050" x2="76150" y2="29050"/>
                          <a14:backgroundMark x1="68700" y1="26300" x2="56900" y2="17400"/>
                          <a14:backgroundMark x1="56900" y1="17400" x2="39700" y2="20300"/>
                          <a14:backgroundMark x1="39700" y1="20300" x2="31250" y2="27900"/>
                          <a14:backgroundMark x1="31250" y1="27900" x2="43000" y2="17000"/>
                          <a14:backgroundMark x1="43000" y1="17000" x2="56450" y2="19350"/>
                          <a14:backgroundMark x1="56450" y1="19350" x2="50800" y2="26800"/>
                          <a14:backgroundMark x1="56700" y1="17450" x2="54200" y2="16050"/>
                          <a14:backgroundMark x1="54200" y1="16050" x2="44200" y2="16950"/>
                          <a14:backgroundMark x1="58700" y1="29800" x2="70850" y2="43950"/>
                          <a14:backgroundMark x1="70850" y1="43950" x2="70850" y2="43950"/>
                          <a14:backgroundMark x1="70850" y1="43950" x2="70850" y2="43950"/>
                          <a14:backgroundMark x1="48800" y1="86000" x2="52100" y2="86250"/>
                          <a14:backgroundMark x1="52100" y1="86250" x2="49200" y2="85600"/>
                          <a14:backgroundMark x1="49200" y1="85600" x2="52450" y2="85700"/>
                          <a14:backgroundMark x1="52450" y1="85700" x2="47700" y2="85650"/>
                          <a14:backgroundMark x1="47700" y1="85650" x2="53400" y2="85650"/>
                          <a14:backgroundMark x1="53400" y1="85650" x2="42350" y2="84900"/>
                          <a14:backgroundMark x1="42350" y1="84900" x2="56650" y2="85050"/>
                          <a14:backgroundMark x1="56150" y1="84950" x2="58500" y2="81850"/>
                          <a14:backgroundMark x1="59150" y1="81850" x2="51600" y2="86650"/>
                          <a14:backgroundMark x1="23050" y1="50900" x2="37700" y2="56200"/>
                          <a14:backgroundMark x1="37700" y1="56200" x2="66800" y2="55100"/>
                          <a14:backgroundMark x1="66800" y1="55100" x2="83900" y2="47200"/>
                          <a14:backgroundMark x1="83900" y1="47200" x2="83550" y2="47200"/>
                        </a14:backgroundRemoval>
                      </a14:imgEffect>
                    </a14:imgLayer>
                  </a14:imgProps>
                </a:ext>
                <a:ext uri="{28A0092B-C50C-407E-A947-70E740481C1C}">
                  <a14:useLocalDpi xmlns:a14="http://schemas.microsoft.com/office/drawing/2010/main" val="0"/>
                </a:ext>
              </a:extLst>
            </a:blip>
            <a:srcRect l="18844" t="55560" r="16896" b="10946"/>
            <a:stretch/>
          </p:blipFill>
          <p:spPr>
            <a:xfrm>
              <a:off x="2715683" y="3358343"/>
              <a:ext cx="1435100" cy="939297"/>
            </a:xfrm>
            <a:prstGeom prst="rect">
              <a:avLst/>
            </a:prstGeom>
            <a:ln>
              <a:noFill/>
            </a:ln>
            <a:effectLst>
              <a:outerShdw blurRad="292100" dist="139700" dir="2700000" algn="tl" rotWithShape="0">
                <a:srgbClr val="333333">
                  <a:alpha val="65000"/>
                </a:srgbClr>
              </a:outerShdw>
            </a:effectLst>
          </p:spPr>
        </p:pic>
      </p:grpSp>
      <p:sp>
        <p:nvSpPr>
          <p:cNvPr id="11" name="TextBox 10">
            <a:extLst>
              <a:ext uri="{FF2B5EF4-FFF2-40B4-BE49-F238E27FC236}">
                <a16:creationId xmlns:a16="http://schemas.microsoft.com/office/drawing/2014/main" id="{0DDEB002-AEEE-0CD6-26FE-1466658996BE}"/>
              </a:ext>
            </a:extLst>
          </p:cNvPr>
          <p:cNvSpPr txBox="1"/>
          <p:nvPr/>
        </p:nvSpPr>
        <p:spPr>
          <a:xfrm>
            <a:off x="4266674" y="2351268"/>
            <a:ext cx="1943626" cy="1107996"/>
          </a:xfrm>
          <a:prstGeom prst="rect">
            <a:avLst/>
          </a:prstGeom>
          <a:noFill/>
        </p:spPr>
        <p:txBody>
          <a:bodyPr wrap="square" rtlCol="0">
            <a:spAutoFit/>
          </a:bodyPr>
          <a:lstStyle/>
          <a:p>
            <a:r>
              <a:rPr lang="en-IN" sz="6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ASE</a:t>
            </a:r>
          </a:p>
        </p:txBody>
      </p:sp>
      <p:grpSp>
        <p:nvGrpSpPr>
          <p:cNvPr id="12" name="Group 11">
            <a:extLst>
              <a:ext uri="{FF2B5EF4-FFF2-40B4-BE49-F238E27FC236}">
                <a16:creationId xmlns:a16="http://schemas.microsoft.com/office/drawing/2014/main" id="{DC90DFAD-601A-A655-82E0-18EE4ABCDAFF}"/>
              </a:ext>
            </a:extLst>
          </p:cNvPr>
          <p:cNvGrpSpPr/>
          <p:nvPr/>
        </p:nvGrpSpPr>
        <p:grpSpPr>
          <a:xfrm>
            <a:off x="3962487" y="594058"/>
            <a:ext cx="1224915" cy="1480241"/>
            <a:chOff x="5283316" y="792076"/>
            <a:chExt cx="1633220" cy="1973655"/>
          </a:xfrm>
        </p:grpSpPr>
        <p:pic>
          <p:nvPicPr>
            <p:cNvPr id="13" name="Picture 12">
              <a:extLst>
                <a:ext uri="{FF2B5EF4-FFF2-40B4-BE49-F238E27FC236}">
                  <a16:creationId xmlns:a16="http://schemas.microsoft.com/office/drawing/2014/main" id="{3EC17760-C879-D01C-4ED3-099869BA7ECB}"/>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4220" b="41016" l="24640" r="76048"/>
                      </a14:imgEffect>
                    </a14:imgLayer>
                  </a14:imgProps>
                </a:ext>
                <a:ext uri="{28A0092B-C50C-407E-A947-70E740481C1C}">
                  <a14:useLocalDpi xmlns:a14="http://schemas.microsoft.com/office/drawing/2010/main" val="0"/>
                </a:ext>
              </a:extLst>
            </a:blip>
            <a:srcRect l="18214" t="10871" r="17526" b="55635"/>
            <a:stretch/>
          </p:blipFill>
          <p:spPr>
            <a:xfrm>
              <a:off x="5314134" y="792076"/>
              <a:ext cx="1602402" cy="826195"/>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203BC323-5CFD-F692-7765-DD1F000471FA}"/>
                </a:ext>
              </a:extLst>
            </p:cNvPr>
            <p:cNvPicPr>
              <a:picLocks noChangeAspect="1"/>
            </p:cNvPicPr>
            <p:nvPr/>
          </p:nvPicPr>
          <p:blipFill rotWithShape="1">
            <a:blip r:embed="rId6">
              <a:extLst>
                <a:ext uri="{BEBA8EAE-BF5A-486C-A8C5-ECC9F3942E4B}">
                  <a14:imgProps xmlns:a14="http://schemas.microsoft.com/office/drawing/2010/main">
                    <a14:imgLayer r:embed="rId5">
                      <a14:imgEffect>
                        <a14:backgroundRemoval t="42650" b="69450" l="22050" r="79150">
                          <a14:foregroundMark x1="28350" y1="52950" x2="39650" y2="61900"/>
                          <a14:foregroundMark x1="58700" y1="61150" x2="74300" y2="51400"/>
                          <a14:foregroundMark x1="74300" y1="51400" x2="59900" y2="60000"/>
                          <a14:foregroundMark x1="59900" y1="60000" x2="78200" y2="50950"/>
                          <a14:foregroundMark x1="46975" y1="55310" x2="36300" y2="56800"/>
                          <a14:foregroundMark x1="78200" y1="50950" x2="56141" y2="54030"/>
                          <a14:foregroundMark x1="36300" y1="56800" x2="41200" y2="60750"/>
                          <a14:foregroundMark x1="63250" y1="61100" x2="77350" y2="50800"/>
                          <a14:foregroundMark x1="77350" y1="50800" x2="65150" y2="60250"/>
                          <a14:foregroundMark x1="65150" y1="60250" x2="77900" y2="45650"/>
                          <a14:foregroundMark x1="77900" y1="45650" x2="60550" y2="56500"/>
                          <a14:foregroundMark x1="48972" y1="56444" x2="40100" y2="56400"/>
                          <a14:foregroundMark x1="60550" y1="56500" x2="51706" y2="56457"/>
                          <a14:foregroundMark x1="40100" y1="56400" x2="22700" y2="46150"/>
                          <a14:foregroundMark x1="22700" y1="46150" x2="37500" y2="64200"/>
                          <a14:foregroundMark x1="37500" y1="64200" x2="22050" y2="51350"/>
                          <a14:foregroundMark x1="48700" y1="58800" x2="55700" y2="56950"/>
                          <a14:foregroundMark x1="55700" y1="56950" x2="74250" y2="51650"/>
                          <a14:foregroundMark x1="74250" y1="51650" x2="79150" y2="47400"/>
                          <a14:backgroundMark x1="57249" y1="52727" x2="64550" y2="46750"/>
                          <a14:backgroundMark x1="64550" y1="46750" x2="40000" y2="46750"/>
                          <a14:backgroundMark x1="40000" y1="46750" x2="47825" y2="54043"/>
                          <a14:backgroundMark x1="48800" y1="53350" x2="50150" y2="55200"/>
                          <a14:backgroundMark x1="50150" y1="55200" x2="50350" y2="55500"/>
                          <a14:backgroundMark x1="50350" y1="55500" x2="50350" y2="55500"/>
                          <a14:backgroundMark x1="50350" y1="55500" x2="50350" y2="55500"/>
                          <a14:backgroundMark x1="50350" y1="55500" x2="52450" y2="54600"/>
                          <a14:backgroundMark x1="54450" y1="53600" x2="50900" y2="54950"/>
                          <a14:backgroundMark x1="50900" y1="54950" x2="47450" y2="54150"/>
                          <a14:backgroundMark x1="47450" y1="54150" x2="48900" y2="55000"/>
                          <a14:backgroundMark x1="48900" y1="55000" x2="50650" y2="55950"/>
                          <a14:backgroundMark x1="50650" y1="55950" x2="55450" y2="53000"/>
                          <a14:backgroundMark x1="55450" y1="53000" x2="49600" y2="56200"/>
                        </a14:backgroundRemoval>
                      </a14:imgEffect>
                    </a14:imgLayer>
                  </a14:imgProps>
                </a:ext>
                <a:ext uri="{28A0092B-C50C-407E-A947-70E740481C1C}">
                  <a14:useLocalDpi xmlns:a14="http://schemas.microsoft.com/office/drawing/2010/main" val="0"/>
                </a:ext>
              </a:extLst>
            </a:blip>
            <a:srcRect l="18215" t="39334" r="17526" b="27172"/>
            <a:stretch/>
          </p:blipFill>
          <p:spPr>
            <a:xfrm>
              <a:off x="5283316" y="1491734"/>
              <a:ext cx="1633220" cy="826195"/>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BB57BEBD-A535-EF08-4076-5727FAFDACD6}"/>
                </a:ext>
              </a:extLst>
            </p:cNvPr>
            <p:cNvPicPr>
              <a:picLocks noChangeAspect="1"/>
            </p:cNvPicPr>
            <p:nvPr/>
          </p:nvPicPr>
          <p:blipFill rotWithShape="1">
            <a:blip r:embed="rId7">
              <a:extLst>
                <a:ext uri="{BEBA8EAE-BF5A-486C-A8C5-ECC9F3942E4B}">
                  <a14:imgProps xmlns:a14="http://schemas.microsoft.com/office/drawing/2010/main">
                    <a14:imgLayer r:embed="rId5">
                      <a14:imgEffect>
                        <a14:backgroundRemoval t="14200" b="82800" l="24600" r="76000">
                          <a14:foregroundMark x1="25300" y1="65900" x2="51900" y2="79150"/>
                          <a14:foregroundMark x1="51900" y1="79150" x2="73850" y2="69650"/>
                          <a14:foregroundMark x1="53700" y1="81150" x2="56265" y2="82208"/>
                          <a14:backgroundMark x1="38550" y1="30200" x2="38550" y2="30200"/>
                          <a14:backgroundMark x1="52650" y1="29200" x2="66400" y2="25650"/>
                          <a14:backgroundMark x1="66400" y1="25650" x2="32800" y2="27700"/>
                          <a14:backgroundMark x1="32800" y1="27700" x2="55550" y2="30300"/>
                          <a14:backgroundMark x1="55550" y1="30300" x2="41000" y2="36300"/>
                          <a14:backgroundMark x1="41000" y1="36300" x2="57850" y2="36400"/>
                          <a14:backgroundMark x1="57850" y1="36400" x2="66950" y2="23050"/>
                          <a14:backgroundMark x1="66950" y1="23050" x2="43600" y2="24950"/>
                          <a14:backgroundMark x1="43600" y1="24950" x2="45100" y2="21000"/>
                          <a14:backgroundMark x1="45100" y1="21000" x2="31150" y2="27000"/>
                          <a14:backgroundMark x1="31150" y1="27000" x2="52350" y2="20550"/>
                          <a14:backgroundMark x1="52350" y1="20550" x2="47200" y2="33800"/>
                          <a14:backgroundMark x1="47200" y1="33800" x2="32300" y2="37000"/>
                          <a14:backgroundMark x1="32300" y1="37000" x2="49400" y2="24050"/>
                          <a14:backgroundMark x1="49400" y1="24050" x2="39900" y2="38650"/>
                          <a14:backgroundMark x1="39900" y1="38650" x2="47600" y2="38150"/>
                          <a14:backgroundMark x1="47600" y1="38150" x2="62600" y2="34650"/>
                          <a14:backgroundMark x1="62600" y1="34650" x2="80300" y2="37600"/>
                          <a14:backgroundMark x1="80300" y1="37600" x2="55750" y2="32700"/>
                          <a14:backgroundMark x1="55750" y1="32700" x2="76150" y2="29050"/>
                          <a14:backgroundMark x1="76150" y1="29050" x2="76150" y2="29050"/>
                          <a14:backgroundMark x1="68700" y1="26300" x2="56900" y2="17400"/>
                          <a14:backgroundMark x1="56900" y1="17400" x2="39700" y2="20300"/>
                          <a14:backgroundMark x1="39700" y1="20300" x2="31250" y2="27900"/>
                          <a14:backgroundMark x1="31250" y1="27900" x2="43000" y2="17000"/>
                          <a14:backgroundMark x1="43000" y1="17000" x2="56450" y2="19350"/>
                          <a14:backgroundMark x1="56450" y1="19350" x2="50800" y2="26800"/>
                          <a14:backgroundMark x1="56700" y1="17450" x2="54200" y2="16050"/>
                          <a14:backgroundMark x1="54200" y1="16050" x2="44200" y2="16950"/>
                          <a14:backgroundMark x1="58700" y1="29800" x2="70850" y2="43950"/>
                          <a14:backgroundMark x1="70850" y1="43950" x2="70850" y2="43950"/>
                          <a14:backgroundMark x1="70850" y1="43950" x2="70850" y2="43950"/>
                          <a14:backgroundMark x1="48800" y1="86000" x2="52100" y2="86250"/>
                          <a14:backgroundMark x1="52100" y1="86250" x2="49200" y2="85600"/>
                          <a14:backgroundMark x1="49200" y1="85600" x2="52450" y2="85700"/>
                          <a14:backgroundMark x1="52450" y1="85700" x2="47700" y2="85650"/>
                          <a14:backgroundMark x1="47700" y1="85650" x2="53400" y2="85650"/>
                          <a14:backgroundMark x1="53400" y1="85650" x2="42350" y2="84900"/>
                          <a14:backgroundMark x1="42350" y1="84900" x2="56650" y2="85050"/>
                          <a14:backgroundMark x1="56150" y1="84950" x2="58500" y2="81850"/>
                          <a14:backgroundMark x1="59150" y1="81850" x2="51600" y2="86650"/>
                          <a14:backgroundMark x1="23050" y1="50900" x2="37700" y2="56200"/>
                          <a14:backgroundMark x1="37700" y1="56200" x2="66800" y2="55100"/>
                          <a14:backgroundMark x1="66800" y1="55100" x2="83900" y2="47200"/>
                          <a14:backgroundMark x1="83900" y1="47200" x2="83550" y2="47200"/>
                        </a14:backgroundRemoval>
                      </a14:imgEffect>
                    </a14:imgLayer>
                  </a14:imgProps>
                </a:ext>
                <a:ext uri="{28A0092B-C50C-407E-A947-70E740481C1C}">
                  <a14:useLocalDpi xmlns:a14="http://schemas.microsoft.com/office/drawing/2010/main" val="0"/>
                </a:ext>
              </a:extLst>
            </a:blip>
            <a:srcRect l="18844" t="55560" r="16896" b="10946"/>
            <a:stretch/>
          </p:blipFill>
          <p:spPr>
            <a:xfrm>
              <a:off x="5314134" y="1870128"/>
              <a:ext cx="1602402" cy="895603"/>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2891106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1000" fill="hold"/>
                                        <p:tgtEl>
                                          <p:spTgt spid="12"/>
                                        </p:tgtEl>
                                      </p:cBhvr>
                                      <p:by x="105000" y="105000"/>
                                    </p:animScale>
                                  </p:childTnLst>
                                </p:cTn>
                              </p:par>
                              <p:par>
                                <p:cTn id="7" presetID="42"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1000"/>
                                        <p:tgtEl>
                                          <p:spTgt spid="3"/>
                                        </p:tgtEl>
                                      </p:cBhvr>
                                    </p:animEffect>
                                    <p:anim calcmode="lin" valueType="num">
                                      <p:cBhvr>
                                        <p:cTn id="10" dur="1000" fill="hold"/>
                                        <p:tgtEl>
                                          <p:spTgt spid="3"/>
                                        </p:tgtEl>
                                        <p:attrNameLst>
                                          <p:attrName>ppt_x</p:attrName>
                                        </p:attrNameLst>
                                      </p:cBhvr>
                                      <p:tavLst>
                                        <p:tav tm="0">
                                          <p:val>
                                            <p:strVal val="#ppt_x"/>
                                          </p:val>
                                        </p:tav>
                                        <p:tav tm="100000">
                                          <p:val>
                                            <p:strVal val="#ppt_x"/>
                                          </p:val>
                                        </p:tav>
                                      </p:tavLst>
                                    </p:anim>
                                    <p:anim calcmode="lin" valueType="num">
                                      <p:cBhvr>
                                        <p:cTn id="11" dur="1000" fill="hold"/>
                                        <p:tgtEl>
                                          <p:spTgt spid="3"/>
                                        </p:tgtEl>
                                        <p:attrNameLst>
                                          <p:attrName>ppt_y</p:attrName>
                                        </p:attrNameLst>
                                      </p:cBhvr>
                                      <p:tavLst>
                                        <p:tav tm="0">
                                          <p:val>
                                            <p:strVal val="#ppt_y+.1"/>
                                          </p:val>
                                        </p:tav>
                                        <p:tav tm="100000">
                                          <p:val>
                                            <p:strVal val="#ppt_y"/>
                                          </p:val>
                                        </p:tav>
                                      </p:tavLst>
                                    </p:anim>
                                  </p:childTnLst>
                                </p:cTn>
                              </p:par>
                              <p:par>
                                <p:cTn id="12" presetID="22" presetClass="entr" presetSubtype="8"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82"/>
        <p:cNvGrpSpPr/>
        <p:nvPr/>
      </p:nvGrpSpPr>
      <p:grpSpPr>
        <a:xfrm>
          <a:off x="0" y="0"/>
          <a:ext cx="0" cy="0"/>
          <a:chOff x="0" y="0"/>
          <a:chExt cx="0" cy="0"/>
        </a:xfrm>
      </p:grpSpPr>
      <p:pic>
        <p:nvPicPr>
          <p:cNvPr id="4" name="Picture 3">
            <a:extLst>
              <a:ext uri="{FF2B5EF4-FFF2-40B4-BE49-F238E27FC236}">
                <a16:creationId xmlns:a16="http://schemas.microsoft.com/office/drawing/2014/main" id="{43D72F55-F471-B875-EB18-C704B7B8F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858" y="1648176"/>
            <a:ext cx="1847148" cy="1847148"/>
          </a:xfrm>
          <a:prstGeom prst="rect">
            <a:avLst/>
          </a:prstGeom>
        </p:spPr>
      </p:pic>
      <p:sp>
        <p:nvSpPr>
          <p:cNvPr id="5" name="TextBox 4">
            <a:extLst>
              <a:ext uri="{FF2B5EF4-FFF2-40B4-BE49-F238E27FC236}">
                <a16:creationId xmlns:a16="http://schemas.microsoft.com/office/drawing/2014/main" id="{533769D6-4F42-4E0C-80BF-890B2A5CC3A5}"/>
              </a:ext>
            </a:extLst>
          </p:cNvPr>
          <p:cNvSpPr txBox="1"/>
          <p:nvPr/>
        </p:nvSpPr>
        <p:spPr>
          <a:xfrm>
            <a:off x="3291006" y="1694587"/>
            <a:ext cx="5243394" cy="1754326"/>
          </a:xfrm>
          <a:prstGeom prst="rect">
            <a:avLst/>
          </a:prstGeom>
          <a:noFill/>
        </p:spPr>
        <p:txBody>
          <a:bodyPr wrap="square" rtlCol="0">
            <a:spAutoFit/>
          </a:bodyPr>
          <a:lstStyle/>
          <a:p>
            <a:pPr algn="ctr"/>
            <a:r>
              <a:rPr lang="en-IN"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MANAGEMENT APPLICATION FOR</a:t>
            </a:r>
          </a:p>
          <a:p>
            <a:pPr algn="ctr"/>
            <a:r>
              <a:rPr lang="en-IN"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COMMUNITY EASE</a:t>
            </a:r>
          </a:p>
        </p:txBody>
      </p:sp>
    </p:spTree>
    <p:extLst>
      <p:ext uri="{BB962C8B-B14F-4D97-AF65-F5344CB8AC3E}">
        <p14:creationId xmlns:p14="http://schemas.microsoft.com/office/powerpoint/2010/main" val="3183001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00E9B5-49F5-9E63-CE52-D2009608C918}"/>
              </a:ext>
            </a:extLst>
          </p:cNvPr>
          <p:cNvSpPr>
            <a:spLocks noGrp="1"/>
          </p:cNvSpPr>
          <p:nvPr>
            <p:ph type="title"/>
          </p:nvPr>
        </p:nvSpPr>
        <p:spPr>
          <a:xfrm>
            <a:off x="1137465" y="1830000"/>
            <a:ext cx="3102762" cy="1483500"/>
          </a:xfrm>
        </p:spPr>
        <p:txBody>
          <a:bodyPr/>
          <a:lstStyle/>
          <a:p>
            <a:r>
              <a:rPr lang="en-IN" dirty="0"/>
              <a:t>DEMO VIDEO</a:t>
            </a:r>
          </a:p>
        </p:txBody>
      </p:sp>
      <p:pic>
        <p:nvPicPr>
          <p:cNvPr id="4" name="video_2022-10-03_23-37-46">
            <a:hlinkClick r:id="" action="ppaction://media"/>
            <a:extLst>
              <a:ext uri="{FF2B5EF4-FFF2-40B4-BE49-F238E27FC236}">
                <a16:creationId xmlns:a16="http://schemas.microsoft.com/office/drawing/2014/main" id="{658918FB-1966-DE80-7D63-45BA7D9448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46535" y="669980"/>
            <a:ext cx="1711592" cy="3803539"/>
          </a:xfrm>
          <a:prstGeom prst="rect">
            <a:avLst/>
          </a:prstGeom>
        </p:spPr>
      </p:pic>
    </p:spTree>
    <p:extLst>
      <p:ext uri="{BB962C8B-B14F-4D97-AF65-F5344CB8AC3E}">
        <p14:creationId xmlns:p14="http://schemas.microsoft.com/office/powerpoint/2010/main" val="258605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1000"/>
                                  </p:stCondLst>
                                  <p:childTnLst>
                                    <p:cmd type="call" cmd="playFrom(0.0)">
                                      <p:cBhvr>
                                        <p:cTn id="6" dur="702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82"/>
        <p:cNvGrpSpPr/>
        <p:nvPr/>
      </p:nvGrpSpPr>
      <p:grpSpPr>
        <a:xfrm>
          <a:off x="0" y="0"/>
          <a:ext cx="0" cy="0"/>
          <a:chOff x="0" y="0"/>
          <a:chExt cx="0" cy="0"/>
        </a:xfrm>
      </p:grpSpPr>
      <p:pic>
        <p:nvPicPr>
          <p:cNvPr id="3" name="Picture 2">
            <a:extLst>
              <a:ext uri="{FF2B5EF4-FFF2-40B4-BE49-F238E27FC236}">
                <a16:creationId xmlns:a16="http://schemas.microsoft.com/office/drawing/2014/main" id="{F9C13D53-1BB6-9CA4-5C69-B82ED66BEA92}"/>
              </a:ext>
            </a:extLst>
          </p:cNvPr>
          <p:cNvPicPr>
            <a:picLocks noChangeAspect="1"/>
          </p:cNvPicPr>
          <p:nvPr/>
        </p:nvPicPr>
        <p:blipFill>
          <a:blip r:embed="rId3"/>
          <a:stretch>
            <a:fillRect/>
          </a:stretch>
        </p:blipFill>
        <p:spPr>
          <a:xfrm>
            <a:off x="1116324" y="736600"/>
            <a:ext cx="1738563" cy="3670300"/>
          </a:xfrm>
          <a:prstGeom prst="rect">
            <a:avLst/>
          </a:prstGeom>
        </p:spPr>
      </p:pic>
      <p:pic>
        <p:nvPicPr>
          <p:cNvPr id="7" name="Picture 6">
            <a:extLst>
              <a:ext uri="{FF2B5EF4-FFF2-40B4-BE49-F238E27FC236}">
                <a16:creationId xmlns:a16="http://schemas.microsoft.com/office/drawing/2014/main" id="{8142001B-71E0-3201-A557-DBD96B04C093}"/>
              </a:ext>
            </a:extLst>
          </p:cNvPr>
          <p:cNvPicPr>
            <a:picLocks noChangeAspect="1"/>
          </p:cNvPicPr>
          <p:nvPr/>
        </p:nvPicPr>
        <p:blipFill>
          <a:blip r:embed="rId4"/>
          <a:stretch>
            <a:fillRect/>
          </a:stretch>
        </p:blipFill>
        <p:spPr>
          <a:xfrm>
            <a:off x="3702718" y="736600"/>
            <a:ext cx="1738564" cy="3670301"/>
          </a:xfrm>
          <a:prstGeom prst="rect">
            <a:avLst/>
          </a:prstGeom>
        </p:spPr>
      </p:pic>
      <p:pic>
        <p:nvPicPr>
          <p:cNvPr id="9" name="Picture 8">
            <a:extLst>
              <a:ext uri="{FF2B5EF4-FFF2-40B4-BE49-F238E27FC236}">
                <a16:creationId xmlns:a16="http://schemas.microsoft.com/office/drawing/2014/main" id="{40AE203D-C7F3-6061-B942-F3BBAACA350F}"/>
              </a:ext>
            </a:extLst>
          </p:cNvPr>
          <p:cNvPicPr>
            <a:picLocks noChangeAspect="1"/>
          </p:cNvPicPr>
          <p:nvPr/>
        </p:nvPicPr>
        <p:blipFill>
          <a:blip r:embed="rId5"/>
          <a:stretch>
            <a:fillRect/>
          </a:stretch>
        </p:blipFill>
        <p:spPr>
          <a:xfrm>
            <a:off x="6289113" y="736600"/>
            <a:ext cx="1738563" cy="3670300"/>
          </a:xfrm>
          <a:prstGeom prst="rect">
            <a:avLst/>
          </a:prstGeom>
        </p:spPr>
      </p:pic>
    </p:spTree>
    <p:extLst>
      <p:ext uri="{BB962C8B-B14F-4D97-AF65-F5344CB8AC3E}">
        <p14:creationId xmlns:p14="http://schemas.microsoft.com/office/powerpoint/2010/main" val="3413512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39"/>
        <p:cNvGrpSpPr/>
        <p:nvPr/>
      </p:nvGrpSpPr>
      <p:grpSpPr>
        <a:xfrm>
          <a:off x="0" y="0"/>
          <a:ext cx="0" cy="0"/>
          <a:chOff x="0" y="0"/>
          <a:chExt cx="0" cy="0"/>
        </a:xfrm>
      </p:grpSpPr>
      <p:sp>
        <p:nvSpPr>
          <p:cNvPr id="4640" name="Google Shape;4640;p47"/>
          <p:cNvSpPr/>
          <p:nvPr/>
        </p:nvSpPr>
        <p:spPr>
          <a:xfrm>
            <a:off x="2327961" y="2987654"/>
            <a:ext cx="6825178" cy="111206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7"/>
          <p:cNvSpPr/>
          <p:nvPr/>
        </p:nvSpPr>
        <p:spPr>
          <a:xfrm>
            <a:off x="0" y="1249250"/>
            <a:ext cx="5743213" cy="116994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7"/>
          <p:cNvSpPr/>
          <p:nvPr/>
        </p:nvSpPr>
        <p:spPr>
          <a:xfrm>
            <a:off x="1264700" y="3370737"/>
            <a:ext cx="849300" cy="849300"/>
          </a:xfrm>
          <a:prstGeom prst="mathMultiply">
            <a:avLst>
              <a:gd name="adj1" fmla="val 1711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7"/>
          <p:cNvSpPr txBox="1">
            <a:spLocks noGrp="1"/>
          </p:cNvSpPr>
          <p:nvPr>
            <p:ph type="title" idx="4"/>
          </p:nvPr>
        </p:nvSpPr>
        <p:spPr>
          <a:xfrm>
            <a:off x="872400" y="537575"/>
            <a:ext cx="2625961" cy="410875"/>
          </a:xfrm>
          <a:prstGeom prst="rect">
            <a:avLst/>
          </a:prstGeom>
        </p:spPr>
        <p:txBody>
          <a:bodyPr spcFirstLastPara="1" wrap="square" lIns="91425" tIns="91425" rIns="91425" bIns="91425" anchor="ctr" anchorCtr="0">
            <a:noAutofit/>
          </a:bodyPr>
          <a:lstStyle/>
          <a:p>
            <a:r>
              <a:rPr lang="en">
                <a:solidFill>
                  <a:schemeClr val="lt2"/>
                </a:solidFill>
              </a:rPr>
              <a:t>Applications:</a:t>
            </a:r>
          </a:p>
        </p:txBody>
      </p:sp>
      <p:sp>
        <p:nvSpPr>
          <p:cNvPr id="4644" name="Google Shape;4644;p47"/>
          <p:cNvSpPr txBox="1">
            <a:spLocks noGrp="1"/>
          </p:cNvSpPr>
          <p:nvPr>
            <p:ph type="subTitle" idx="1"/>
          </p:nvPr>
        </p:nvSpPr>
        <p:spPr>
          <a:xfrm>
            <a:off x="866656" y="1286381"/>
            <a:ext cx="4493044" cy="637370"/>
          </a:xfrm>
          <a:prstGeom prst="rect">
            <a:avLst/>
          </a:prstGeom>
        </p:spPr>
        <p:txBody>
          <a:bodyPr spcFirstLastPara="1" wrap="square" lIns="91425" tIns="91425" rIns="91425" bIns="91425" anchor="ctr" anchorCtr="0">
            <a:noAutofit/>
          </a:bodyPr>
          <a:lstStyle/>
          <a:p>
            <a:pPr marL="0" indent="0"/>
            <a:r>
              <a:rPr lang="en"/>
              <a:t>Hassle free management</a:t>
            </a:r>
          </a:p>
        </p:txBody>
      </p:sp>
      <p:grpSp>
        <p:nvGrpSpPr>
          <p:cNvPr id="4648" name="Google Shape;4648;p47"/>
          <p:cNvGrpSpPr/>
          <p:nvPr/>
        </p:nvGrpSpPr>
        <p:grpSpPr>
          <a:xfrm>
            <a:off x="273146" y="1375755"/>
            <a:ext cx="372779" cy="321059"/>
            <a:chOff x="715051" y="1600434"/>
            <a:chExt cx="835765" cy="870855"/>
          </a:xfrm>
        </p:grpSpPr>
        <p:grpSp>
          <p:nvGrpSpPr>
            <p:cNvPr id="4649" name="Google Shape;4649;p47"/>
            <p:cNvGrpSpPr/>
            <p:nvPr/>
          </p:nvGrpSpPr>
          <p:grpSpPr>
            <a:xfrm>
              <a:off x="715051" y="1600434"/>
              <a:ext cx="266700" cy="345050"/>
              <a:chOff x="1172410" y="839125"/>
              <a:chExt cx="266700" cy="345050"/>
            </a:xfrm>
          </p:grpSpPr>
          <p:cxnSp>
            <p:nvCxnSpPr>
              <p:cNvPr id="4650" name="Google Shape;4650;p47"/>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4651" name="Google Shape;4651;p47"/>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4652" name="Google Shape;4652;p47"/>
            <p:cNvGrpSpPr/>
            <p:nvPr/>
          </p:nvGrpSpPr>
          <p:grpSpPr>
            <a:xfrm rot="10800000">
              <a:off x="1284116" y="2126239"/>
              <a:ext cx="266700" cy="345050"/>
              <a:chOff x="1172410" y="839125"/>
              <a:chExt cx="266700" cy="345050"/>
            </a:xfrm>
          </p:grpSpPr>
          <p:cxnSp>
            <p:nvCxnSpPr>
              <p:cNvPr id="4653" name="Google Shape;4653;p47"/>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4654" name="Google Shape;4654;p47"/>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grpSp>
        <p:nvGrpSpPr>
          <p:cNvPr id="4655" name="Google Shape;4655;p47"/>
          <p:cNvGrpSpPr/>
          <p:nvPr/>
        </p:nvGrpSpPr>
        <p:grpSpPr>
          <a:xfrm>
            <a:off x="2561778" y="3086361"/>
            <a:ext cx="336606" cy="284887"/>
            <a:chOff x="715051" y="1600434"/>
            <a:chExt cx="835765" cy="870855"/>
          </a:xfrm>
        </p:grpSpPr>
        <p:grpSp>
          <p:nvGrpSpPr>
            <p:cNvPr id="4656" name="Google Shape;4656;p47"/>
            <p:cNvGrpSpPr/>
            <p:nvPr/>
          </p:nvGrpSpPr>
          <p:grpSpPr>
            <a:xfrm>
              <a:off x="715051" y="1600434"/>
              <a:ext cx="266700" cy="345050"/>
              <a:chOff x="1172410" y="839125"/>
              <a:chExt cx="266700" cy="345050"/>
            </a:xfrm>
          </p:grpSpPr>
          <p:cxnSp>
            <p:nvCxnSpPr>
              <p:cNvPr id="4657" name="Google Shape;4657;p47"/>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4658" name="Google Shape;4658;p47"/>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4659" name="Google Shape;4659;p47"/>
            <p:cNvGrpSpPr/>
            <p:nvPr/>
          </p:nvGrpSpPr>
          <p:grpSpPr>
            <a:xfrm rot="10800000">
              <a:off x="1284116" y="2126239"/>
              <a:ext cx="266700" cy="345050"/>
              <a:chOff x="1172410" y="839125"/>
              <a:chExt cx="266700" cy="345050"/>
            </a:xfrm>
          </p:grpSpPr>
          <p:cxnSp>
            <p:nvCxnSpPr>
              <p:cNvPr id="4660" name="Google Shape;4660;p47"/>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4661" name="Google Shape;4661;p47"/>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sp>
        <p:nvSpPr>
          <p:cNvPr id="4662" name="Google Shape;4662;p47"/>
          <p:cNvSpPr/>
          <p:nvPr/>
        </p:nvSpPr>
        <p:spPr>
          <a:xfrm>
            <a:off x="7405900" y="1768225"/>
            <a:ext cx="849300" cy="849300"/>
          </a:xfrm>
          <a:prstGeom prst="mathMultiply">
            <a:avLst>
              <a:gd name="adj1" fmla="val 1711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4648;p47">
            <a:extLst>
              <a:ext uri="{FF2B5EF4-FFF2-40B4-BE49-F238E27FC236}">
                <a16:creationId xmlns:a16="http://schemas.microsoft.com/office/drawing/2014/main" id="{84424561-9FE2-97DE-FE5A-C3B4528B45A1}"/>
              </a:ext>
            </a:extLst>
          </p:cNvPr>
          <p:cNvGrpSpPr/>
          <p:nvPr/>
        </p:nvGrpSpPr>
        <p:grpSpPr>
          <a:xfrm>
            <a:off x="273145" y="1925552"/>
            <a:ext cx="372779" cy="321059"/>
            <a:chOff x="715051" y="1600434"/>
            <a:chExt cx="835765" cy="870855"/>
          </a:xfrm>
        </p:grpSpPr>
        <p:grpSp>
          <p:nvGrpSpPr>
            <p:cNvPr id="9" name="Google Shape;4649;p47">
              <a:extLst>
                <a:ext uri="{FF2B5EF4-FFF2-40B4-BE49-F238E27FC236}">
                  <a16:creationId xmlns:a16="http://schemas.microsoft.com/office/drawing/2014/main" id="{A634D356-E5B5-9400-045C-CE05338BCE77}"/>
                </a:ext>
              </a:extLst>
            </p:cNvPr>
            <p:cNvGrpSpPr/>
            <p:nvPr/>
          </p:nvGrpSpPr>
          <p:grpSpPr>
            <a:xfrm>
              <a:off x="715051" y="1600434"/>
              <a:ext cx="266700" cy="345050"/>
              <a:chOff x="1172410" y="839125"/>
              <a:chExt cx="266700" cy="345050"/>
            </a:xfrm>
          </p:grpSpPr>
          <p:cxnSp>
            <p:nvCxnSpPr>
              <p:cNvPr id="13" name="Google Shape;4650;p47">
                <a:extLst>
                  <a:ext uri="{FF2B5EF4-FFF2-40B4-BE49-F238E27FC236}">
                    <a16:creationId xmlns:a16="http://schemas.microsoft.com/office/drawing/2014/main" id="{A8965800-D5C2-CE50-C52D-28690800028E}"/>
                  </a:ext>
                </a:extLst>
              </p:cNvPr>
              <p:cNvCxnSpPr>
                <a:cxnSpLocks/>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14" name="Google Shape;4651;p47">
                <a:extLst>
                  <a:ext uri="{FF2B5EF4-FFF2-40B4-BE49-F238E27FC236}">
                    <a16:creationId xmlns:a16="http://schemas.microsoft.com/office/drawing/2014/main" id="{92144E7F-7BDA-C118-43E5-B57B98C9FDF3}"/>
                  </a:ext>
                </a:extLst>
              </p:cNvPr>
              <p:cNvCxnSpPr>
                <a:cxnSpLocks/>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10" name="Google Shape;4652;p47">
              <a:extLst>
                <a:ext uri="{FF2B5EF4-FFF2-40B4-BE49-F238E27FC236}">
                  <a16:creationId xmlns:a16="http://schemas.microsoft.com/office/drawing/2014/main" id="{3F8215B3-14EB-7015-DE27-E01310BC38A5}"/>
                </a:ext>
              </a:extLst>
            </p:cNvPr>
            <p:cNvGrpSpPr/>
            <p:nvPr/>
          </p:nvGrpSpPr>
          <p:grpSpPr>
            <a:xfrm rot="10800000">
              <a:off x="1284116" y="2126239"/>
              <a:ext cx="266700" cy="345050"/>
              <a:chOff x="1172410" y="839125"/>
              <a:chExt cx="266700" cy="345050"/>
            </a:xfrm>
          </p:grpSpPr>
          <p:cxnSp>
            <p:nvCxnSpPr>
              <p:cNvPr id="11" name="Google Shape;4653;p47">
                <a:extLst>
                  <a:ext uri="{FF2B5EF4-FFF2-40B4-BE49-F238E27FC236}">
                    <a16:creationId xmlns:a16="http://schemas.microsoft.com/office/drawing/2014/main" id="{5FB6BABD-C54C-9A99-AFCD-898CCBA3422D}"/>
                  </a:ext>
                </a:extLst>
              </p:cNvPr>
              <p:cNvCxnSpPr>
                <a:cxnSpLocks/>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12" name="Google Shape;4654;p47">
                <a:extLst>
                  <a:ext uri="{FF2B5EF4-FFF2-40B4-BE49-F238E27FC236}">
                    <a16:creationId xmlns:a16="http://schemas.microsoft.com/office/drawing/2014/main" id="{4556CAB2-F2EE-E746-2EA8-8BD34D3E63C3}"/>
                  </a:ext>
                </a:extLst>
              </p:cNvPr>
              <p:cNvCxnSpPr>
                <a:cxnSpLocks/>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sp>
        <p:nvSpPr>
          <p:cNvPr id="23" name="Google Shape;4644;p47">
            <a:extLst>
              <a:ext uri="{FF2B5EF4-FFF2-40B4-BE49-F238E27FC236}">
                <a16:creationId xmlns:a16="http://schemas.microsoft.com/office/drawing/2014/main" id="{9867CCBB-C12D-B61A-49F5-6A122AE1C613}"/>
              </a:ext>
            </a:extLst>
          </p:cNvPr>
          <p:cNvSpPr txBox="1">
            <a:spLocks/>
          </p:cNvSpPr>
          <p:nvPr/>
        </p:nvSpPr>
        <p:spPr>
          <a:xfrm>
            <a:off x="3073081" y="2986412"/>
            <a:ext cx="4695600" cy="60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2"/>
              </a:buClr>
              <a:buSzPts val="1400"/>
              <a:buFont typeface="Tajawal"/>
              <a:buNone/>
              <a:defRPr sz="1400" b="0" i="0" u="none" strike="noStrike" cap="none">
                <a:solidFill>
                  <a:schemeClr val="accent2"/>
                </a:solidFill>
                <a:latin typeface="Tajawal"/>
                <a:ea typeface="Tajawal"/>
                <a:cs typeface="Tajawal"/>
                <a:sym typeface="Tajawal"/>
              </a:defRPr>
            </a:lvl1pPr>
            <a:lvl2pPr marL="914400" marR="0" lvl="1" indent="-317500" algn="l" rtl="0">
              <a:lnSpc>
                <a:spcPct val="100000"/>
              </a:lnSpc>
              <a:spcBef>
                <a:spcPts val="0"/>
              </a:spcBef>
              <a:spcAft>
                <a:spcPts val="0"/>
              </a:spcAft>
              <a:buClr>
                <a:schemeClr val="accent2"/>
              </a:buClr>
              <a:buSzPts val="1400"/>
              <a:buFont typeface="Tajawal"/>
              <a:buNone/>
              <a:defRPr sz="1400" b="0" i="0" u="none" strike="noStrike" cap="none">
                <a:solidFill>
                  <a:schemeClr val="accent2"/>
                </a:solidFill>
                <a:latin typeface="Tajawal"/>
                <a:ea typeface="Tajawal"/>
                <a:cs typeface="Tajawal"/>
                <a:sym typeface="Tajawal"/>
              </a:defRPr>
            </a:lvl2pPr>
            <a:lvl3pPr marL="1371600" marR="0" lvl="2" indent="-317500" algn="l" rtl="0">
              <a:lnSpc>
                <a:spcPct val="100000"/>
              </a:lnSpc>
              <a:spcBef>
                <a:spcPts val="0"/>
              </a:spcBef>
              <a:spcAft>
                <a:spcPts val="0"/>
              </a:spcAft>
              <a:buClr>
                <a:schemeClr val="accent2"/>
              </a:buClr>
              <a:buSzPts val="1400"/>
              <a:buFont typeface="Tajawal"/>
              <a:buNone/>
              <a:defRPr sz="1400" b="0" i="0" u="none" strike="noStrike" cap="none">
                <a:solidFill>
                  <a:schemeClr val="accent2"/>
                </a:solidFill>
                <a:latin typeface="Tajawal"/>
                <a:ea typeface="Tajawal"/>
                <a:cs typeface="Tajawal"/>
                <a:sym typeface="Tajawal"/>
              </a:defRPr>
            </a:lvl3pPr>
            <a:lvl4pPr marL="1828800" marR="0" lvl="3" indent="-317500" algn="l" rtl="0">
              <a:lnSpc>
                <a:spcPct val="100000"/>
              </a:lnSpc>
              <a:spcBef>
                <a:spcPts val="0"/>
              </a:spcBef>
              <a:spcAft>
                <a:spcPts val="0"/>
              </a:spcAft>
              <a:buClr>
                <a:schemeClr val="accent2"/>
              </a:buClr>
              <a:buSzPts val="1400"/>
              <a:buFont typeface="Tajawal"/>
              <a:buNone/>
              <a:defRPr sz="1400" b="0" i="0" u="none" strike="noStrike" cap="none">
                <a:solidFill>
                  <a:schemeClr val="accent2"/>
                </a:solidFill>
                <a:latin typeface="Tajawal"/>
                <a:ea typeface="Tajawal"/>
                <a:cs typeface="Tajawal"/>
                <a:sym typeface="Tajawal"/>
              </a:defRPr>
            </a:lvl4pPr>
            <a:lvl5pPr marL="2286000" marR="0" lvl="4" indent="-317500" algn="l" rtl="0">
              <a:lnSpc>
                <a:spcPct val="100000"/>
              </a:lnSpc>
              <a:spcBef>
                <a:spcPts val="0"/>
              </a:spcBef>
              <a:spcAft>
                <a:spcPts val="0"/>
              </a:spcAft>
              <a:buClr>
                <a:schemeClr val="accent2"/>
              </a:buClr>
              <a:buSzPts val="1400"/>
              <a:buFont typeface="Tajawal"/>
              <a:buNone/>
              <a:defRPr sz="1400" b="0" i="0" u="none" strike="noStrike" cap="none">
                <a:solidFill>
                  <a:schemeClr val="accent2"/>
                </a:solidFill>
                <a:latin typeface="Tajawal"/>
                <a:ea typeface="Tajawal"/>
                <a:cs typeface="Tajawal"/>
                <a:sym typeface="Tajawal"/>
              </a:defRPr>
            </a:lvl5pPr>
            <a:lvl6pPr marL="2743200" marR="0" lvl="5" indent="-317500" algn="l" rtl="0">
              <a:lnSpc>
                <a:spcPct val="100000"/>
              </a:lnSpc>
              <a:spcBef>
                <a:spcPts val="0"/>
              </a:spcBef>
              <a:spcAft>
                <a:spcPts val="0"/>
              </a:spcAft>
              <a:buClr>
                <a:schemeClr val="accent2"/>
              </a:buClr>
              <a:buSzPts val="1400"/>
              <a:buFont typeface="Tajawal"/>
              <a:buNone/>
              <a:defRPr sz="1400" b="0" i="0" u="none" strike="noStrike" cap="none">
                <a:solidFill>
                  <a:schemeClr val="accent2"/>
                </a:solidFill>
                <a:latin typeface="Tajawal"/>
                <a:ea typeface="Tajawal"/>
                <a:cs typeface="Tajawal"/>
                <a:sym typeface="Tajawal"/>
              </a:defRPr>
            </a:lvl6pPr>
            <a:lvl7pPr marL="3200400" marR="0" lvl="6" indent="-317500" algn="l" rtl="0">
              <a:lnSpc>
                <a:spcPct val="100000"/>
              </a:lnSpc>
              <a:spcBef>
                <a:spcPts val="0"/>
              </a:spcBef>
              <a:spcAft>
                <a:spcPts val="0"/>
              </a:spcAft>
              <a:buClr>
                <a:schemeClr val="accent2"/>
              </a:buClr>
              <a:buSzPts val="1400"/>
              <a:buFont typeface="Tajawal"/>
              <a:buNone/>
              <a:defRPr sz="1400" b="0" i="0" u="none" strike="noStrike" cap="none">
                <a:solidFill>
                  <a:schemeClr val="accent2"/>
                </a:solidFill>
                <a:latin typeface="Tajawal"/>
                <a:ea typeface="Tajawal"/>
                <a:cs typeface="Tajawal"/>
                <a:sym typeface="Tajawal"/>
              </a:defRPr>
            </a:lvl7pPr>
            <a:lvl8pPr marL="3657600" marR="0" lvl="7" indent="-317500" algn="l" rtl="0">
              <a:lnSpc>
                <a:spcPct val="100000"/>
              </a:lnSpc>
              <a:spcBef>
                <a:spcPts val="0"/>
              </a:spcBef>
              <a:spcAft>
                <a:spcPts val="0"/>
              </a:spcAft>
              <a:buClr>
                <a:schemeClr val="accent2"/>
              </a:buClr>
              <a:buSzPts val="1400"/>
              <a:buFont typeface="Tajawal"/>
              <a:buNone/>
              <a:defRPr sz="1400" b="0" i="0" u="none" strike="noStrike" cap="none">
                <a:solidFill>
                  <a:schemeClr val="accent2"/>
                </a:solidFill>
                <a:latin typeface="Tajawal"/>
                <a:ea typeface="Tajawal"/>
                <a:cs typeface="Tajawal"/>
                <a:sym typeface="Tajawal"/>
              </a:defRPr>
            </a:lvl8pPr>
            <a:lvl9pPr marL="4114800" marR="0" lvl="8" indent="-317500" algn="l" rtl="0">
              <a:lnSpc>
                <a:spcPct val="100000"/>
              </a:lnSpc>
              <a:spcBef>
                <a:spcPts val="0"/>
              </a:spcBef>
              <a:spcAft>
                <a:spcPts val="0"/>
              </a:spcAft>
              <a:buClr>
                <a:schemeClr val="accent2"/>
              </a:buClr>
              <a:buSzPts val="1400"/>
              <a:buFont typeface="Tajawal"/>
              <a:buNone/>
              <a:defRPr sz="1400" b="0" i="0" u="none" strike="noStrike" cap="none">
                <a:solidFill>
                  <a:schemeClr val="accent2"/>
                </a:solidFill>
                <a:latin typeface="Tajawal"/>
                <a:ea typeface="Tajawal"/>
                <a:cs typeface="Tajawal"/>
                <a:sym typeface="Tajawal"/>
              </a:defRPr>
            </a:lvl9pPr>
          </a:lstStyle>
          <a:p>
            <a:pPr marL="0" indent="0"/>
            <a:r>
              <a:rPr lang="en-GB"/>
              <a:t>Economical to users</a:t>
            </a:r>
          </a:p>
        </p:txBody>
      </p:sp>
      <p:sp>
        <p:nvSpPr>
          <p:cNvPr id="25" name="Google Shape;4644;p47">
            <a:extLst>
              <a:ext uri="{FF2B5EF4-FFF2-40B4-BE49-F238E27FC236}">
                <a16:creationId xmlns:a16="http://schemas.microsoft.com/office/drawing/2014/main" id="{C84FBEE5-77A6-ECDF-E0A5-74B0BACF7F06}"/>
              </a:ext>
            </a:extLst>
          </p:cNvPr>
          <p:cNvSpPr txBox="1">
            <a:spLocks/>
          </p:cNvSpPr>
          <p:nvPr/>
        </p:nvSpPr>
        <p:spPr>
          <a:xfrm>
            <a:off x="874373" y="1771553"/>
            <a:ext cx="4695600" cy="6156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2"/>
              </a:buClr>
              <a:buSzPts val="1400"/>
              <a:buFont typeface="Tajawal"/>
              <a:buNone/>
              <a:defRPr sz="1400" b="0" i="0" u="none" strike="noStrike" cap="none">
                <a:solidFill>
                  <a:schemeClr val="accent2"/>
                </a:solidFill>
                <a:latin typeface="Tajawal"/>
                <a:ea typeface="Tajawal"/>
                <a:cs typeface="Tajawal"/>
                <a:sym typeface="Tajawal"/>
              </a:defRPr>
            </a:lvl1pPr>
            <a:lvl2pPr marL="914400" marR="0" lvl="1" indent="-317500" algn="l" rtl="0">
              <a:lnSpc>
                <a:spcPct val="100000"/>
              </a:lnSpc>
              <a:spcBef>
                <a:spcPts val="0"/>
              </a:spcBef>
              <a:spcAft>
                <a:spcPts val="0"/>
              </a:spcAft>
              <a:buClr>
                <a:schemeClr val="accent2"/>
              </a:buClr>
              <a:buSzPts val="1400"/>
              <a:buFont typeface="Tajawal"/>
              <a:buNone/>
              <a:defRPr sz="1400" b="0" i="0" u="none" strike="noStrike" cap="none">
                <a:solidFill>
                  <a:schemeClr val="accent2"/>
                </a:solidFill>
                <a:latin typeface="Tajawal"/>
                <a:ea typeface="Tajawal"/>
                <a:cs typeface="Tajawal"/>
                <a:sym typeface="Tajawal"/>
              </a:defRPr>
            </a:lvl2pPr>
            <a:lvl3pPr marL="1371600" marR="0" lvl="2" indent="-317500" algn="l" rtl="0">
              <a:lnSpc>
                <a:spcPct val="100000"/>
              </a:lnSpc>
              <a:spcBef>
                <a:spcPts val="0"/>
              </a:spcBef>
              <a:spcAft>
                <a:spcPts val="0"/>
              </a:spcAft>
              <a:buClr>
                <a:schemeClr val="accent2"/>
              </a:buClr>
              <a:buSzPts val="1400"/>
              <a:buFont typeface="Tajawal"/>
              <a:buNone/>
              <a:defRPr sz="1400" b="0" i="0" u="none" strike="noStrike" cap="none">
                <a:solidFill>
                  <a:schemeClr val="accent2"/>
                </a:solidFill>
                <a:latin typeface="Tajawal"/>
                <a:ea typeface="Tajawal"/>
                <a:cs typeface="Tajawal"/>
                <a:sym typeface="Tajawal"/>
              </a:defRPr>
            </a:lvl3pPr>
            <a:lvl4pPr marL="1828800" marR="0" lvl="3" indent="-317500" algn="l" rtl="0">
              <a:lnSpc>
                <a:spcPct val="100000"/>
              </a:lnSpc>
              <a:spcBef>
                <a:spcPts val="0"/>
              </a:spcBef>
              <a:spcAft>
                <a:spcPts val="0"/>
              </a:spcAft>
              <a:buClr>
                <a:schemeClr val="accent2"/>
              </a:buClr>
              <a:buSzPts val="1400"/>
              <a:buFont typeface="Tajawal"/>
              <a:buNone/>
              <a:defRPr sz="1400" b="0" i="0" u="none" strike="noStrike" cap="none">
                <a:solidFill>
                  <a:schemeClr val="accent2"/>
                </a:solidFill>
                <a:latin typeface="Tajawal"/>
                <a:ea typeface="Tajawal"/>
                <a:cs typeface="Tajawal"/>
                <a:sym typeface="Tajawal"/>
              </a:defRPr>
            </a:lvl4pPr>
            <a:lvl5pPr marL="2286000" marR="0" lvl="4" indent="-317500" algn="l" rtl="0">
              <a:lnSpc>
                <a:spcPct val="100000"/>
              </a:lnSpc>
              <a:spcBef>
                <a:spcPts val="0"/>
              </a:spcBef>
              <a:spcAft>
                <a:spcPts val="0"/>
              </a:spcAft>
              <a:buClr>
                <a:schemeClr val="accent2"/>
              </a:buClr>
              <a:buSzPts val="1400"/>
              <a:buFont typeface="Tajawal"/>
              <a:buNone/>
              <a:defRPr sz="1400" b="0" i="0" u="none" strike="noStrike" cap="none">
                <a:solidFill>
                  <a:schemeClr val="accent2"/>
                </a:solidFill>
                <a:latin typeface="Tajawal"/>
                <a:ea typeface="Tajawal"/>
                <a:cs typeface="Tajawal"/>
                <a:sym typeface="Tajawal"/>
              </a:defRPr>
            </a:lvl5pPr>
            <a:lvl6pPr marL="2743200" marR="0" lvl="5" indent="-317500" algn="l" rtl="0">
              <a:lnSpc>
                <a:spcPct val="100000"/>
              </a:lnSpc>
              <a:spcBef>
                <a:spcPts val="0"/>
              </a:spcBef>
              <a:spcAft>
                <a:spcPts val="0"/>
              </a:spcAft>
              <a:buClr>
                <a:schemeClr val="accent2"/>
              </a:buClr>
              <a:buSzPts val="1400"/>
              <a:buFont typeface="Tajawal"/>
              <a:buNone/>
              <a:defRPr sz="1400" b="0" i="0" u="none" strike="noStrike" cap="none">
                <a:solidFill>
                  <a:schemeClr val="accent2"/>
                </a:solidFill>
                <a:latin typeface="Tajawal"/>
                <a:ea typeface="Tajawal"/>
                <a:cs typeface="Tajawal"/>
                <a:sym typeface="Tajawal"/>
              </a:defRPr>
            </a:lvl6pPr>
            <a:lvl7pPr marL="3200400" marR="0" lvl="6" indent="-317500" algn="l" rtl="0">
              <a:lnSpc>
                <a:spcPct val="100000"/>
              </a:lnSpc>
              <a:spcBef>
                <a:spcPts val="0"/>
              </a:spcBef>
              <a:spcAft>
                <a:spcPts val="0"/>
              </a:spcAft>
              <a:buClr>
                <a:schemeClr val="accent2"/>
              </a:buClr>
              <a:buSzPts val="1400"/>
              <a:buFont typeface="Tajawal"/>
              <a:buNone/>
              <a:defRPr sz="1400" b="0" i="0" u="none" strike="noStrike" cap="none">
                <a:solidFill>
                  <a:schemeClr val="accent2"/>
                </a:solidFill>
                <a:latin typeface="Tajawal"/>
                <a:ea typeface="Tajawal"/>
                <a:cs typeface="Tajawal"/>
                <a:sym typeface="Tajawal"/>
              </a:defRPr>
            </a:lvl7pPr>
            <a:lvl8pPr marL="3657600" marR="0" lvl="7" indent="-317500" algn="l" rtl="0">
              <a:lnSpc>
                <a:spcPct val="100000"/>
              </a:lnSpc>
              <a:spcBef>
                <a:spcPts val="0"/>
              </a:spcBef>
              <a:spcAft>
                <a:spcPts val="0"/>
              </a:spcAft>
              <a:buClr>
                <a:schemeClr val="accent2"/>
              </a:buClr>
              <a:buSzPts val="1400"/>
              <a:buFont typeface="Tajawal"/>
              <a:buNone/>
              <a:defRPr sz="1400" b="0" i="0" u="none" strike="noStrike" cap="none">
                <a:solidFill>
                  <a:schemeClr val="accent2"/>
                </a:solidFill>
                <a:latin typeface="Tajawal"/>
                <a:ea typeface="Tajawal"/>
                <a:cs typeface="Tajawal"/>
                <a:sym typeface="Tajawal"/>
              </a:defRPr>
            </a:lvl8pPr>
            <a:lvl9pPr marL="4114800" marR="0" lvl="8" indent="-317500" algn="l" rtl="0">
              <a:lnSpc>
                <a:spcPct val="100000"/>
              </a:lnSpc>
              <a:spcBef>
                <a:spcPts val="0"/>
              </a:spcBef>
              <a:spcAft>
                <a:spcPts val="0"/>
              </a:spcAft>
              <a:buClr>
                <a:schemeClr val="accent2"/>
              </a:buClr>
              <a:buSzPts val="1400"/>
              <a:buFont typeface="Tajawal"/>
              <a:buNone/>
              <a:defRPr sz="1400" b="0" i="0" u="none" strike="noStrike" cap="none">
                <a:solidFill>
                  <a:schemeClr val="accent2"/>
                </a:solidFill>
                <a:latin typeface="Tajawal"/>
                <a:ea typeface="Tajawal"/>
                <a:cs typeface="Tajawal"/>
                <a:sym typeface="Tajawal"/>
              </a:defRPr>
            </a:lvl9pPr>
          </a:lstStyle>
          <a:p>
            <a:pPr marL="0" indent="0"/>
            <a:r>
              <a:rPr lang="en-GB"/>
              <a:t>Identification of the problems</a:t>
            </a:r>
          </a:p>
        </p:txBody>
      </p:sp>
      <p:sp>
        <p:nvSpPr>
          <p:cNvPr id="27" name="Google Shape;4644;p47">
            <a:extLst>
              <a:ext uri="{FF2B5EF4-FFF2-40B4-BE49-F238E27FC236}">
                <a16:creationId xmlns:a16="http://schemas.microsoft.com/office/drawing/2014/main" id="{A35F8EDE-7F17-D5CA-4002-FB37E821B06A}"/>
              </a:ext>
            </a:extLst>
          </p:cNvPr>
          <p:cNvSpPr txBox="1">
            <a:spLocks/>
          </p:cNvSpPr>
          <p:nvPr/>
        </p:nvSpPr>
        <p:spPr>
          <a:xfrm>
            <a:off x="3131918" y="3464833"/>
            <a:ext cx="4753473" cy="60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2"/>
              </a:buClr>
              <a:buSzPts val="1400"/>
              <a:buFont typeface="Tajawal"/>
              <a:buNone/>
              <a:defRPr sz="1400" b="0" i="0" u="none" strike="noStrike" cap="none">
                <a:solidFill>
                  <a:schemeClr val="accent2"/>
                </a:solidFill>
                <a:latin typeface="Tajawal"/>
                <a:ea typeface="Tajawal"/>
                <a:cs typeface="Tajawal"/>
                <a:sym typeface="Tajawal"/>
              </a:defRPr>
            </a:lvl1pPr>
            <a:lvl2pPr marL="914400" marR="0" lvl="1" indent="-317500" algn="l" rtl="0">
              <a:lnSpc>
                <a:spcPct val="100000"/>
              </a:lnSpc>
              <a:spcBef>
                <a:spcPts val="0"/>
              </a:spcBef>
              <a:spcAft>
                <a:spcPts val="0"/>
              </a:spcAft>
              <a:buClr>
                <a:schemeClr val="accent2"/>
              </a:buClr>
              <a:buSzPts val="1400"/>
              <a:buFont typeface="Tajawal"/>
              <a:buNone/>
              <a:defRPr sz="1400" b="0" i="0" u="none" strike="noStrike" cap="none">
                <a:solidFill>
                  <a:schemeClr val="accent2"/>
                </a:solidFill>
                <a:latin typeface="Tajawal"/>
                <a:ea typeface="Tajawal"/>
                <a:cs typeface="Tajawal"/>
                <a:sym typeface="Tajawal"/>
              </a:defRPr>
            </a:lvl2pPr>
            <a:lvl3pPr marL="1371600" marR="0" lvl="2" indent="-317500" algn="l" rtl="0">
              <a:lnSpc>
                <a:spcPct val="100000"/>
              </a:lnSpc>
              <a:spcBef>
                <a:spcPts val="0"/>
              </a:spcBef>
              <a:spcAft>
                <a:spcPts val="0"/>
              </a:spcAft>
              <a:buClr>
                <a:schemeClr val="accent2"/>
              </a:buClr>
              <a:buSzPts val="1400"/>
              <a:buFont typeface="Tajawal"/>
              <a:buNone/>
              <a:defRPr sz="1400" b="0" i="0" u="none" strike="noStrike" cap="none">
                <a:solidFill>
                  <a:schemeClr val="accent2"/>
                </a:solidFill>
                <a:latin typeface="Tajawal"/>
                <a:ea typeface="Tajawal"/>
                <a:cs typeface="Tajawal"/>
                <a:sym typeface="Tajawal"/>
              </a:defRPr>
            </a:lvl3pPr>
            <a:lvl4pPr marL="1828800" marR="0" lvl="3" indent="-317500" algn="l" rtl="0">
              <a:lnSpc>
                <a:spcPct val="100000"/>
              </a:lnSpc>
              <a:spcBef>
                <a:spcPts val="0"/>
              </a:spcBef>
              <a:spcAft>
                <a:spcPts val="0"/>
              </a:spcAft>
              <a:buClr>
                <a:schemeClr val="accent2"/>
              </a:buClr>
              <a:buSzPts val="1400"/>
              <a:buFont typeface="Tajawal"/>
              <a:buNone/>
              <a:defRPr sz="1400" b="0" i="0" u="none" strike="noStrike" cap="none">
                <a:solidFill>
                  <a:schemeClr val="accent2"/>
                </a:solidFill>
                <a:latin typeface="Tajawal"/>
                <a:ea typeface="Tajawal"/>
                <a:cs typeface="Tajawal"/>
                <a:sym typeface="Tajawal"/>
              </a:defRPr>
            </a:lvl4pPr>
            <a:lvl5pPr marL="2286000" marR="0" lvl="4" indent="-317500" algn="l" rtl="0">
              <a:lnSpc>
                <a:spcPct val="100000"/>
              </a:lnSpc>
              <a:spcBef>
                <a:spcPts val="0"/>
              </a:spcBef>
              <a:spcAft>
                <a:spcPts val="0"/>
              </a:spcAft>
              <a:buClr>
                <a:schemeClr val="accent2"/>
              </a:buClr>
              <a:buSzPts val="1400"/>
              <a:buFont typeface="Tajawal"/>
              <a:buNone/>
              <a:defRPr sz="1400" b="0" i="0" u="none" strike="noStrike" cap="none">
                <a:solidFill>
                  <a:schemeClr val="accent2"/>
                </a:solidFill>
                <a:latin typeface="Tajawal"/>
                <a:ea typeface="Tajawal"/>
                <a:cs typeface="Tajawal"/>
                <a:sym typeface="Tajawal"/>
              </a:defRPr>
            </a:lvl5pPr>
            <a:lvl6pPr marL="2743200" marR="0" lvl="5" indent="-317500" algn="l" rtl="0">
              <a:lnSpc>
                <a:spcPct val="100000"/>
              </a:lnSpc>
              <a:spcBef>
                <a:spcPts val="0"/>
              </a:spcBef>
              <a:spcAft>
                <a:spcPts val="0"/>
              </a:spcAft>
              <a:buClr>
                <a:schemeClr val="accent2"/>
              </a:buClr>
              <a:buSzPts val="1400"/>
              <a:buFont typeface="Tajawal"/>
              <a:buNone/>
              <a:defRPr sz="1400" b="0" i="0" u="none" strike="noStrike" cap="none">
                <a:solidFill>
                  <a:schemeClr val="accent2"/>
                </a:solidFill>
                <a:latin typeface="Tajawal"/>
                <a:ea typeface="Tajawal"/>
                <a:cs typeface="Tajawal"/>
                <a:sym typeface="Tajawal"/>
              </a:defRPr>
            </a:lvl6pPr>
            <a:lvl7pPr marL="3200400" marR="0" lvl="6" indent="-317500" algn="l" rtl="0">
              <a:lnSpc>
                <a:spcPct val="100000"/>
              </a:lnSpc>
              <a:spcBef>
                <a:spcPts val="0"/>
              </a:spcBef>
              <a:spcAft>
                <a:spcPts val="0"/>
              </a:spcAft>
              <a:buClr>
                <a:schemeClr val="accent2"/>
              </a:buClr>
              <a:buSzPts val="1400"/>
              <a:buFont typeface="Tajawal"/>
              <a:buNone/>
              <a:defRPr sz="1400" b="0" i="0" u="none" strike="noStrike" cap="none">
                <a:solidFill>
                  <a:schemeClr val="accent2"/>
                </a:solidFill>
                <a:latin typeface="Tajawal"/>
                <a:ea typeface="Tajawal"/>
                <a:cs typeface="Tajawal"/>
                <a:sym typeface="Tajawal"/>
              </a:defRPr>
            </a:lvl7pPr>
            <a:lvl8pPr marL="3657600" marR="0" lvl="7" indent="-317500" algn="l" rtl="0">
              <a:lnSpc>
                <a:spcPct val="100000"/>
              </a:lnSpc>
              <a:spcBef>
                <a:spcPts val="0"/>
              </a:spcBef>
              <a:spcAft>
                <a:spcPts val="0"/>
              </a:spcAft>
              <a:buClr>
                <a:schemeClr val="accent2"/>
              </a:buClr>
              <a:buSzPts val="1400"/>
              <a:buFont typeface="Tajawal"/>
              <a:buNone/>
              <a:defRPr sz="1400" b="0" i="0" u="none" strike="noStrike" cap="none">
                <a:solidFill>
                  <a:schemeClr val="accent2"/>
                </a:solidFill>
                <a:latin typeface="Tajawal"/>
                <a:ea typeface="Tajawal"/>
                <a:cs typeface="Tajawal"/>
                <a:sym typeface="Tajawal"/>
              </a:defRPr>
            </a:lvl8pPr>
            <a:lvl9pPr marL="4114800" marR="0" lvl="8" indent="-317500" algn="l" rtl="0">
              <a:lnSpc>
                <a:spcPct val="100000"/>
              </a:lnSpc>
              <a:spcBef>
                <a:spcPts val="0"/>
              </a:spcBef>
              <a:spcAft>
                <a:spcPts val="0"/>
              </a:spcAft>
              <a:buClr>
                <a:schemeClr val="accent2"/>
              </a:buClr>
              <a:buSzPts val="1400"/>
              <a:buFont typeface="Tajawal"/>
              <a:buNone/>
              <a:defRPr sz="1400" b="0" i="0" u="none" strike="noStrike" cap="none">
                <a:solidFill>
                  <a:schemeClr val="accent2"/>
                </a:solidFill>
                <a:latin typeface="Tajawal"/>
                <a:ea typeface="Tajawal"/>
                <a:cs typeface="Tajawal"/>
                <a:sym typeface="Tajawal"/>
              </a:defRPr>
            </a:lvl9pPr>
          </a:lstStyle>
          <a:p>
            <a:pPr marL="0" indent="0"/>
            <a:r>
              <a:rPr lang="en-GB"/>
              <a:t>Better communication between users and organisations</a:t>
            </a:r>
          </a:p>
        </p:txBody>
      </p:sp>
      <p:grpSp>
        <p:nvGrpSpPr>
          <p:cNvPr id="28" name="Google Shape;4655;p47">
            <a:extLst>
              <a:ext uri="{FF2B5EF4-FFF2-40B4-BE49-F238E27FC236}">
                <a16:creationId xmlns:a16="http://schemas.microsoft.com/office/drawing/2014/main" id="{C2DD2C48-3CBC-72B2-CD80-384D7AB6FCEA}"/>
              </a:ext>
            </a:extLst>
          </p:cNvPr>
          <p:cNvGrpSpPr/>
          <p:nvPr/>
        </p:nvGrpSpPr>
        <p:grpSpPr>
          <a:xfrm>
            <a:off x="2561777" y="3657860"/>
            <a:ext cx="336606" cy="284887"/>
            <a:chOff x="715051" y="1600434"/>
            <a:chExt cx="835765" cy="870855"/>
          </a:xfrm>
        </p:grpSpPr>
        <p:grpSp>
          <p:nvGrpSpPr>
            <p:cNvPr id="29" name="Google Shape;4656;p47">
              <a:extLst>
                <a:ext uri="{FF2B5EF4-FFF2-40B4-BE49-F238E27FC236}">
                  <a16:creationId xmlns:a16="http://schemas.microsoft.com/office/drawing/2014/main" id="{19EDD24B-05E5-A868-FDBD-4D29C8379532}"/>
                </a:ext>
              </a:extLst>
            </p:cNvPr>
            <p:cNvGrpSpPr/>
            <p:nvPr/>
          </p:nvGrpSpPr>
          <p:grpSpPr>
            <a:xfrm>
              <a:off x="715051" y="1600434"/>
              <a:ext cx="266700" cy="345050"/>
              <a:chOff x="1172410" y="839125"/>
              <a:chExt cx="266700" cy="345050"/>
            </a:xfrm>
          </p:grpSpPr>
          <p:cxnSp>
            <p:nvCxnSpPr>
              <p:cNvPr id="33" name="Google Shape;4657;p47">
                <a:extLst>
                  <a:ext uri="{FF2B5EF4-FFF2-40B4-BE49-F238E27FC236}">
                    <a16:creationId xmlns:a16="http://schemas.microsoft.com/office/drawing/2014/main" id="{25C1E778-84AD-5DD6-7340-DE8505B98FA7}"/>
                  </a:ext>
                </a:extLst>
              </p:cNvPr>
              <p:cNvCxnSpPr>
                <a:cxnSpLocks/>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34" name="Google Shape;4658;p47">
                <a:extLst>
                  <a:ext uri="{FF2B5EF4-FFF2-40B4-BE49-F238E27FC236}">
                    <a16:creationId xmlns:a16="http://schemas.microsoft.com/office/drawing/2014/main" id="{D547E91F-0464-AD48-CE1E-A8DBB0B7505E}"/>
                  </a:ext>
                </a:extLst>
              </p:cNvPr>
              <p:cNvCxnSpPr>
                <a:cxnSpLocks/>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30" name="Google Shape;4659;p47">
              <a:extLst>
                <a:ext uri="{FF2B5EF4-FFF2-40B4-BE49-F238E27FC236}">
                  <a16:creationId xmlns:a16="http://schemas.microsoft.com/office/drawing/2014/main" id="{DB923889-F163-7E0E-7781-852B1AF59439}"/>
                </a:ext>
              </a:extLst>
            </p:cNvPr>
            <p:cNvGrpSpPr/>
            <p:nvPr/>
          </p:nvGrpSpPr>
          <p:grpSpPr>
            <a:xfrm rot="10800000">
              <a:off x="1284116" y="2126239"/>
              <a:ext cx="266700" cy="345050"/>
              <a:chOff x="1172410" y="839125"/>
              <a:chExt cx="266700" cy="345050"/>
            </a:xfrm>
          </p:grpSpPr>
          <p:cxnSp>
            <p:nvCxnSpPr>
              <p:cNvPr id="31" name="Google Shape;4660;p47">
                <a:extLst>
                  <a:ext uri="{FF2B5EF4-FFF2-40B4-BE49-F238E27FC236}">
                    <a16:creationId xmlns:a16="http://schemas.microsoft.com/office/drawing/2014/main" id="{0B1831B6-CFC4-A263-9D9C-D5FB90CC41B7}"/>
                  </a:ext>
                </a:extLst>
              </p:cNvPr>
              <p:cNvCxnSpPr>
                <a:cxnSpLocks/>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32" name="Google Shape;4661;p47">
                <a:extLst>
                  <a:ext uri="{FF2B5EF4-FFF2-40B4-BE49-F238E27FC236}">
                    <a16:creationId xmlns:a16="http://schemas.microsoft.com/office/drawing/2014/main" id="{F25703D0-6A2C-2130-356F-131D597851C9}"/>
                  </a:ext>
                </a:extLst>
              </p:cNvPr>
              <p:cNvCxnSpPr>
                <a:cxnSpLocks/>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sp>
        <p:nvSpPr>
          <p:cNvPr id="37" name="Google Shape;2386;p32">
            <a:extLst>
              <a:ext uri="{FF2B5EF4-FFF2-40B4-BE49-F238E27FC236}">
                <a16:creationId xmlns:a16="http://schemas.microsoft.com/office/drawing/2014/main" id="{93C7AD07-034E-43A9-103D-BDB6E78D0B9C}"/>
              </a:ext>
            </a:extLst>
          </p:cNvPr>
          <p:cNvSpPr txBox="1">
            <a:spLocks/>
          </p:cNvSpPr>
          <p:nvPr/>
        </p:nvSpPr>
        <p:spPr>
          <a:xfrm>
            <a:off x="56556" y="1343988"/>
            <a:ext cx="8013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2200"/>
              <a:buFont typeface="Rajdhani"/>
              <a:buNone/>
              <a:defRPr sz="1800" b="1" i="0" u="none" strike="noStrike" cap="none">
                <a:solidFill>
                  <a:schemeClr val="dk1"/>
                </a:solidFill>
                <a:latin typeface="Rajdhani"/>
                <a:ea typeface="Rajdhani"/>
                <a:cs typeface="Rajdhani"/>
                <a:sym typeface="Rajdhani"/>
              </a:defRPr>
            </a:lvl1pPr>
            <a:lvl2pPr marR="0" lvl="1"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2pPr>
            <a:lvl3pPr marR="0" lvl="2"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3pPr>
            <a:lvl4pPr marR="0" lvl="3"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4pPr>
            <a:lvl5pPr marR="0" lvl="4"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5pPr>
            <a:lvl6pPr marR="0" lvl="5"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6pPr>
            <a:lvl7pPr marR="0" lvl="6"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7pPr>
            <a:lvl8pPr marR="0" lvl="7"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8pPr>
            <a:lvl9pPr marR="0" lvl="8"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9pPr>
          </a:lstStyle>
          <a:p>
            <a:pPr algn="ctr"/>
            <a:r>
              <a:rPr lang="en"/>
              <a:t>01</a:t>
            </a:r>
          </a:p>
        </p:txBody>
      </p:sp>
      <p:sp>
        <p:nvSpPr>
          <p:cNvPr id="39" name="Google Shape;2386;p32">
            <a:extLst>
              <a:ext uri="{FF2B5EF4-FFF2-40B4-BE49-F238E27FC236}">
                <a16:creationId xmlns:a16="http://schemas.microsoft.com/office/drawing/2014/main" id="{98B60B66-E602-346F-AF6F-C673D13FAC36}"/>
              </a:ext>
            </a:extLst>
          </p:cNvPr>
          <p:cNvSpPr txBox="1">
            <a:spLocks/>
          </p:cNvSpPr>
          <p:nvPr/>
        </p:nvSpPr>
        <p:spPr>
          <a:xfrm>
            <a:off x="56556" y="1886551"/>
            <a:ext cx="8013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2200"/>
              <a:buFont typeface="Rajdhani"/>
              <a:buNone/>
              <a:defRPr sz="1800" b="1" i="0" u="none" strike="noStrike" cap="none">
                <a:solidFill>
                  <a:schemeClr val="dk1"/>
                </a:solidFill>
                <a:latin typeface="Rajdhani"/>
                <a:ea typeface="Rajdhani"/>
                <a:cs typeface="Rajdhani"/>
                <a:sym typeface="Rajdhani"/>
              </a:defRPr>
            </a:lvl1pPr>
            <a:lvl2pPr marR="0" lvl="1"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2pPr>
            <a:lvl3pPr marR="0" lvl="2"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3pPr>
            <a:lvl4pPr marR="0" lvl="3"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4pPr>
            <a:lvl5pPr marR="0" lvl="4"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5pPr>
            <a:lvl6pPr marR="0" lvl="5"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6pPr>
            <a:lvl7pPr marR="0" lvl="6"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7pPr>
            <a:lvl8pPr marR="0" lvl="7"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8pPr>
            <a:lvl9pPr marR="0" lvl="8"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9pPr>
          </a:lstStyle>
          <a:p>
            <a:pPr algn="ctr"/>
            <a:r>
              <a:rPr lang="en"/>
              <a:t>02</a:t>
            </a:r>
          </a:p>
        </p:txBody>
      </p:sp>
      <p:sp>
        <p:nvSpPr>
          <p:cNvPr id="41" name="Google Shape;2386;p32">
            <a:extLst>
              <a:ext uri="{FF2B5EF4-FFF2-40B4-BE49-F238E27FC236}">
                <a16:creationId xmlns:a16="http://schemas.microsoft.com/office/drawing/2014/main" id="{3BDF6E86-E451-7B1C-2085-65F189126CED}"/>
              </a:ext>
            </a:extLst>
          </p:cNvPr>
          <p:cNvSpPr txBox="1">
            <a:spLocks/>
          </p:cNvSpPr>
          <p:nvPr/>
        </p:nvSpPr>
        <p:spPr>
          <a:xfrm>
            <a:off x="2328087" y="3029551"/>
            <a:ext cx="8013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2200"/>
              <a:buFont typeface="Rajdhani"/>
              <a:buNone/>
              <a:defRPr sz="1800" b="1" i="0" u="none" strike="noStrike" cap="none">
                <a:solidFill>
                  <a:schemeClr val="dk1"/>
                </a:solidFill>
                <a:latin typeface="Rajdhani"/>
                <a:ea typeface="Rajdhani"/>
                <a:cs typeface="Rajdhani"/>
                <a:sym typeface="Rajdhani"/>
              </a:defRPr>
            </a:lvl1pPr>
            <a:lvl2pPr marR="0" lvl="1"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2pPr>
            <a:lvl3pPr marR="0" lvl="2"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3pPr>
            <a:lvl4pPr marR="0" lvl="3"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4pPr>
            <a:lvl5pPr marR="0" lvl="4"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5pPr>
            <a:lvl6pPr marR="0" lvl="5"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6pPr>
            <a:lvl7pPr marR="0" lvl="6"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7pPr>
            <a:lvl8pPr marR="0" lvl="7"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8pPr>
            <a:lvl9pPr marR="0" lvl="8"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9pPr>
          </a:lstStyle>
          <a:p>
            <a:pPr algn="ctr"/>
            <a:r>
              <a:rPr lang="en"/>
              <a:t>03</a:t>
            </a:r>
          </a:p>
        </p:txBody>
      </p:sp>
      <p:sp>
        <p:nvSpPr>
          <p:cNvPr id="43" name="Google Shape;2386;p32">
            <a:extLst>
              <a:ext uri="{FF2B5EF4-FFF2-40B4-BE49-F238E27FC236}">
                <a16:creationId xmlns:a16="http://schemas.microsoft.com/office/drawing/2014/main" id="{240E4EEC-89A6-FF2D-B4D6-F383AD84BED5}"/>
              </a:ext>
            </a:extLst>
          </p:cNvPr>
          <p:cNvSpPr txBox="1">
            <a:spLocks/>
          </p:cNvSpPr>
          <p:nvPr/>
        </p:nvSpPr>
        <p:spPr>
          <a:xfrm>
            <a:off x="2342556" y="3601051"/>
            <a:ext cx="779598" cy="4008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2200"/>
              <a:buFont typeface="Rajdhani"/>
              <a:buNone/>
              <a:defRPr sz="1800" b="1" i="0" u="none" strike="noStrike" cap="none">
                <a:solidFill>
                  <a:schemeClr val="dk1"/>
                </a:solidFill>
                <a:latin typeface="Rajdhani"/>
                <a:ea typeface="Rajdhani"/>
                <a:cs typeface="Rajdhani"/>
                <a:sym typeface="Rajdhani"/>
              </a:defRPr>
            </a:lvl1pPr>
            <a:lvl2pPr marR="0" lvl="1"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2pPr>
            <a:lvl3pPr marR="0" lvl="2"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3pPr>
            <a:lvl4pPr marR="0" lvl="3"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4pPr>
            <a:lvl5pPr marR="0" lvl="4"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5pPr>
            <a:lvl6pPr marR="0" lvl="5"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6pPr>
            <a:lvl7pPr marR="0" lvl="6"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7pPr>
            <a:lvl8pPr marR="0" lvl="7"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8pPr>
            <a:lvl9pPr marR="0" lvl="8" algn="l"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9pPr>
          </a:lstStyle>
          <a:p>
            <a:pPr algn="ctr"/>
            <a:r>
              <a:rPr lang="en"/>
              <a:t>04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FACCC3C-D639-1758-AC2E-DAA8E24711BB}"/>
              </a:ext>
            </a:extLst>
          </p:cNvPr>
          <p:cNvSpPr>
            <a:spLocks noGrp="1"/>
          </p:cNvSpPr>
          <p:nvPr>
            <p:ph type="title" idx="4"/>
          </p:nvPr>
        </p:nvSpPr>
        <p:spPr/>
        <p:txBody>
          <a:bodyPr/>
          <a:lstStyle/>
          <a:p>
            <a:r>
              <a:rPr lang="en-IN" dirty="0"/>
              <a:t>CONCLUSION</a:t>
            </a:r>
          </a:p>
        </p:txBody>
      </p:sp>
      <p:sp>
        <p:nvSpPr>
          <p:cNvPr id="14" name="TextBox 13">
            <a:extLst>
              <a:ext uri="{FF2B5EF4-FFF2-40B4-BE49-F238E27FC236}">
                <a16:creationId xmlns:a16="http://schemas.microsoft.com/office/drawing/2014/main" id="{0A9FC309-BD4B-2D7D-3F6C-736AA650B37B}"/>
              </a:ext>
            </a:extLst>
          </p:cNvPr>
          <p:cNvSpPr txBox="1"/>
          <p:nvPr/>
        </p:nvSpPr>
        <p:spPr>
          <a:xfrm>
            <a:off x="872400" y="1663809"/>
            <a:ext cx="7156343" cy="2314544"/>
          </a:xfrm>
          <a:prstGeom prst="rect">
            <a:avLst/>
          </a:prstGeom>
          <a:noFill/>
        </p:spPr>
        <p:txBody>
          <a:bodyPr wrap="square">
            <a:spAutoFit/>
          </a:bodyPr>
          <a:lstStyle/>
          <a:p>
            <a:pPr algn="just">
              <a:lnSpc>
                <a:spcPct val="150000"/>
              </a:lnSpc>
            </a:pPr>
            <a:r>
              <a:rPr lang="en-US" dirty="0">
                <a:solidFill>
                  <a:srgbClr val="FA5B41"/>
                </a:solidFill>
              </a:rPr>
              <a:t>MACE is very useful for Organizational and Community management . This Application is designed for people who want to manage various activities in their Organizations. </a:t>
            </a:r>
          </a:p>
          <a:p>
            <a:pPr algn="just">
              <a:lnSpc>
                <a:spcPct val="150000"/>
              </a:lnSpc>
            </a:pPr>
            <a:endParaRPr lang="en-US" dirty="0">
              <a:solidFill>
                <a:srgbClr val="FA5B41"/>
              </a:solidFill>
            </a:endParaRPr>
          </a:p>
          <a:p>
            <a:pPr algn="just">
              <a:lnSpc>
                <a:spcPct val="150000"/>
              </a:lnSpc>
            </a:pPr>
            <a:r>
              <a:rPr lang="en-US" dirty="0">
                <a:solidFill>
                  <a:srgbClr val="FA5B41"/>
                </a:solidFill>
              </a:rPr>
              <a:t>The goal is to automate its current manual method with the aid of computerized tools and </a:t>
            </a:r>
          </a:p>
          <a:p>
            <a:pPr algn="just">
              <a:lnSpc>
                <a:spcPct val="150000"/>
              </a:lnSpc>
            </a:pPr>
            <a:r>
              <a:rPr lang="en-US" dirty="0">
                <a:solidFill>
                  <a:srgbClr val="FA5B41"/>
                </a:solidFill>
              </a:rPr>
              <a:t>comprehensive computer software, meeting their needs, so that their important data and information may be saved for a longer period of time with simple access and manipulation</a:t>
            </a:r>
            <a:endParaRPr lang="en-IN" dirty="0">
              <a:solidFill>
                <a:srgbClr val="FA5B41"/>
              </a:solidFill>
            </a:endParaRPr>
          </a:p>
        </p:txBody>
      </p:sp>
    </p:spTree>
    <p:extLst>
      <p:ext uri="{BB962C8B-B14F-4D97-AF65-F5344CB8AC3E}">
        <p14:creationId xmlns:p14="http://schemas.microsoft.com/office/powerpoint/2010/main" val="836335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82"/>
        <p:cNvGrpSpPr/>
        <p:nvPr/>
      </p:nvGrpSpPr>
      <p:grpSpPr>
        <a:xfrm>
          <a:off x="0" y="0"/>
          <a:ext cx="0" cy="0"/>
          <a:chOff x="0" y="0"/>
          <a:chExt cx="0" cy="0"/>
        </a:xfrm>
      </p:grpSpPr>
      <p:sp>
        <p:nvSpPr>
          <p:cNvPr id="4787" name="Google Shape;4787;p53"/>
          <p:cNvSpPr txBox="1">
            <a:spLocks noGrp="1"/>
          </p:cNvSpPr>
          <p:nvPr>
            <p:ph type="title"/>
          </p:nvPr>
        </p:nvSpPr>
        <p:spPr>
          <a:xfrm>
            <a:off x="1177924" y="940262"/>
            <a:ext cx="4251831" cy="57294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REFERENCES</a:t>
            </a:r>
            <a:endParaRPr dirty="0"/>
          </a:p>
        </p:txBody>
      </p:sp>
      <p:sp>
        <p:nvSpPr>
          <p:cNvPr id="5" name="Subtitle 4">
            <a:extLst>
              <a:ext uri="{FF2B5EF4-FFF2-40B4-BE49-F238E27FC236}">
                <a16:creationId xmlns:a16="http://schemas.microsoft.com/office/drawing/2014/main" id="{CE6EEA30-F4D0-7B5F-EB59-80313F4F2926}"/>
              </a:ext>
            </a:extLst>
          </p:cNvPr>
          <p:cNvSpPr>
            <a:spLocks noGrp="1"/>
          </p:cNvSpPr>
          <p:nvPr>
            <p:ph type="subTitle" idx="1"/>
          </p:nvPr>
        </p:nvSpPr>
        <p:spPr>
          <a:xfrm>
            <a:off x="945096" y="1980963"/>
            <a:ext cx="7253807" cy="2222275"/>
          </a:xfrm>
        </p:spPr>
        <p:txBody>
          <a:bodyPr/>
          <a:lstStyle/>
          <a:p>
            <a:pPr marL="139700" indent="0">
              <a:buNone/>
            </a:pPr>
            <a:r>
              <a:rPr lang="en-IN" sz="1800" dirty="0"/>
              <a:t>1.	DEV COMMUNITY : https://dev.to/</a:t>
            </a:r>
          </a:p>
          <a:p>
            <a:pPr marL="139700" indent="0">
              <a:buNone/>
            </a:pPr>
            <a:r>
              <a:rPr lang="en-IN" sz="1800" dirty="0"/>
              <a:t>2.	FLUTTER DOCUMENTATIONS: https://docs.flutter.dev/ , 	https://api.flutter.dev/index.html</a:t>
            </a:r>
          </a:p>
          <a:p>
            <a:pPr marL="139700" indent="0">
              <a:buNone/>
            </a:pPr>
            <a:r>
              <a:rPr lang="en-IN" sz="1800" dirty="0"/>
              <a:t>3.	ANDROID STUDIO DOCUMENTATION: 	https://developer.android.com/docs</a:t>
            </a:r>
          </a:p>
          <a:p>
            <a:pPr marL="139700" indent="0">
              <a:buNone/>
            </a:pPr>
            <a:r>
              <a:rPr lang="en-IN" sz="1800" dirty="0"/>
              <a:t>4.	ERROR SOLVING: https://www.appsloveworld.com/</a:t>
            </a:r>
          </a:p>
          <a:p>
            <a:pPr marL="139700" indent="0">
              <a:buNone/>
            </a:pPr>
            <a:r>
              <a:rPr lang="en-IN" sz="1800" dirty="0"/>
              <a:t>5.	FIREBASE DOCUMENTATION: https://firebase.google.com/docs</a:t>
            </a:r>
          </a:p>
          <a:p>
            <a:pPr marL="139700" indent="0">
              <a:buNone/>
            </a:pPr>
            <a:r>
              <a:rPr lang="en-IN" sz="1800" dirty="0"/>
              <a:t>6.	THE NET NINJA: 	https://www.youtube.com/c/TheNetNinja/playlists?app=desktop</a:t>
            </a:r>
          </a:p>
          <a:p>
            <a:pPr marL="139700" indent="0">
              <a:buNone/>
            </a:pPr>
            <a:r>
              <a:rPr lang="en-IN" sz="1800" dirty="0"/>
              <a:t>7. 	Various articles available on Google Scholar</a:t>
            </a:r>
          </a:p>
        </p:txBody>
      </p:sp>
    </p:spTree>
    <p:extLst>
      <p:ext uri="{BB962C8B-B14F-4D97-AF65-F5344CB8AC3E}">
        <p14:creationId xmlns:p14="http://schemas.microsoft.com/office/powerpoint/2010/main" val="698790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5" name="Google Shape;2385;p32"/>
          <p:cNvSpPr txBox="1">
            <a:spLocks noGrp="1"/>
          </p:cNvSpPr>
          <p:nvPr>
            <p:ph type="title"/>
          </p:nvPr>
        </p:nvSpPr>
        <p:spPr>
          <a:xfrm>
            <a:off x="1612762" y="1843146"/>
            <a:ext cx="1608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PROJECT</a:t>
            </a:r>
            <a:endParaRPr dirty="0"/>
          </a:p>
        </p:txBody>
      </p:sp>
      <p:sp>
        <p:nvSpPr>
          <p:cNvPr id="2386" name="Google Shape;2386;p32"/>
          <p:cNvSpPr txBox="1">
            <a:spLocks noGrp="1"/>
          </p:cNvSpPr>
          <p:nvPr>
            <p:ph type="title" idx="2"/>
          </p:nvPr>
        </p:nvSpPr>
        <p:spPr>
          <a:xfrm>
            <a:off x="722100" y="1843146"/>
            <a:ext cx="801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388" name="Google Shape;2388;p32"/>
          <p:cNvSpPr txBox="1">
            <a:spLocks noGrp="1"/>
          </p:cNvSpPr>
          <p:nvPr>
            <p:ph type="title" idx="3"/>
          </p:nvPr>
        </p:nvSpPr>
        <p:spPr>
          <a:xfrm>
            <a:off x="6857645" y="1843146"/>
            <a:ext cx="1821406"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IMPLEMENTATION</a:t>
            </a:r>
            <a:endParaRPr dirty="0"/>
          </a:p>
        </p:txBody>
      </p:sp>
      <p:sp>
        <p:nvSpPr>
          <p:cNvPr id="2389" name="Google Shape;2389;p32"/>
          <p:cNvSpPr txBox="1">
            <a:spLocks noGrp="1"/>
          </p:cNvSpPr>
          <p:nvPr>
            <p:ph type="title" idx="4"/>
          </p:nvPr>
        </p:nvSpPr>
        <p:spPr>
          <a:xfrm>
            <a:off x="3338223" y="1843146"/>
            <a:ext cx="801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391" name="Google Shape;2391;p32"/>
          <p:cNvSpPr txBox="1">
            <a:spLocks noGrp="1"/>
          </p:cNvSpPr>
          <p:nvPr>
            <p:ph type="title" idx="6"/>
          </p:nvPr>
        </p:nvSpPr>
        <p:spPr>
          <a:xfrm>
            <a:off x="1650513" y="3522452"/>
            <a:ext cx="1608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FLOW DIAGRAM</a:t>
            </a:r>
            <a:endParaRPr dirty="0"/>
          </a:p>
        </p:txBody>
      </p:sp>
      <p:sp>
        <p:nvSpPr>
          <p:cNvPr id="2392" name="Google Shape;2392;p32"/>
          <p:cNvSpPr txBox="1">
            <a:spLocks noGrp="1"/>
          </p:cNvSpPr>
          <p:nvPr>
            <p:ph type="title" idx="7"/>
          </p:nvPr>
        </p:nvSpPr>
        <p:spPr>
          <a:xfrm>
            <a:off x="722100" y="3432084"/>
            <a:ext cx="801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394" name="Google Shape;2394;p32"/>
          <p:cNvSpPr txBox="1">
            <a:spLocks noGrp="1"/>
          </p:cNvSpPr>
          <p:nvPr>
            <p:ph type="title" idx="9"/>
          </p:nvPr>
        </p:nvSpPr>
        <p:spPr>
          <a:xfrm>
            <a:off x="4276475" y="3432084"/>
            <a:ext cx="1608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MODULE SPLIT-UP</a:t>
            </a:r>
            <a:endParaRPr dirty="0"/>
          </a:p>
        </p:txBody>
      </p:sp>
      <p:sp>
        <p:nvSpPr>
          <p:cNvPr id="2395" name="Google Shape;2395;p32"/>
          <p:cNvSpPr txBox="1">
            <a:spLocks noGrp="1"/>
          </p:cNvSpPr>
          <p:nvPr>
            <p:ph type="title" idx="13"/>
          </p:nvPr>
        </p:nvSpPr>
        <p:spPr>
          <a:xfrm>
            <a:off x="3338223" y="3432084"/>
            <a:ext cx="801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397" name="Google Shape;2397;p32"/>
          <p:cNvSpPr txBox="1">
            <a:spLocks noGrp="1"/>
          </p:cNvSpPr>
          <p:nvPr>
            <p:ph type="title" idx="21"/>
          </p:nvPr>
        </p:nvSpPr>
        <p:spPr>
          <a:xfrm>
            <a:off x="872400" y="537575"/>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TABLE OF CONTENTS</a:t>
            </a:r>
            <a:endParaRPr dirty="0"/>
          </a:p>
        </p:txBody>
      </p:sp>
      <p:sp>
        <p:nvSpPr>
          <p:cNvPr id="2398" name="Google Shape;2398;p32"/>
          <p:cNvSpPr txBox="1">
            <a:spLocks noGrp="1"/>
          </p:cNvSpPr>
          <p:nvPr>
            <p:ph type="title" idx="15"/>
          </p:nvPr>
        </p:nvSpPr>
        <p:spPr>
          <a:xfrm>
            <a:off x="4246490" y="1843146"/>
            <a:ext cx="1608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OBJECTIVE</a:t>
            </a:r>
            <a:endParaRPr dirty="0"/>
          </a:p>
        </p:txBody>
      </p:sp>
      <p:sp>
        <p:nvSpPr>
          <p:cNvPr id="2399" name="Google Shape;2399;p32"/>
          <p:cNvSpPr txBox="1">
            <a:spLocks noGrp="1"/>
          </p:cNvSpPr>
          <p:nvPr>
            <p:ph type="title" idx="16"/>
          </p:nvPr>
        </p:nvSpPr>
        <p:spPr>
          <a:xfrm>
            <a:off x="5952975" y="1843146"/>
            <a:ext cx="801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401" name="Google Shape;2401;p32"/>
          <p:cNvSpPr txBox="1">
            <a:spLocks noGrp="1"/>
          </p:cNvSpPr>
          <p:nvPr>
            <p:ph type="title" idx="18"/>
          </p:nvPr>
        </p:nvSpPr>
        <p:spPr>
          <a:xfrm>
            <a:off x="6887630" y="3432084"/>
            <a:ext cx="1608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2402" name="Google Shape;2402;p32"/>
          <p:cNvSpPr txBox="1">
            <a:spLocks noGrp="1"/>
          </p:cNvSpPr>
          <p:nvPr>
            <p:ph type="title" idx="19"/>
          </p:nvPr>
        </p:nvSpPr>
        <p:spPr>
          <a:xfrm>
            <a:off x="5952975" y="3432084"/>
            <a:ext cx="801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grpSp>
        <p:nvGrpSpPr>
          <p:cNvPr id="7" name="Group 6">
            <a:extLst>
              <a:ext uri="{FF2B5EF4-FFF2-40B4-BE49-F238E27FC236}">
                <a16:creationId xmlns:a16="http://schemas.microsoft.com/office/drawing/2014/main" id="{02C4A176-4710-F94D-1B93-C68BFB655D41}"/>
              </a:ext>
            </a:extLst>
          </p:cNvPr>
          <p:cNvGrpSpPr/>
          <p:nvPr/>
        </p:nvGrpSpPr>
        <p:grpSpPr>
          <a:xfrm>
            <a:off x="715051" y="1600434"/>
            <a:ext cx="835765" cy="870855"/>
            <a:chOff x="715051" y="1600434"/>
            <a:chExt cx="835765" cy="870855"/>
          </a:xfrm>
        </p:grpSpPr>
        <p:grpSp>
          <p:nvGrpSpPr>
            <p:cNvPr id="2405" name="Google Shape;2405;p32"/>
            <p:cNvGrpSpPr/>
            <p:nvPr/>
          </p:nvGrpSpPr>
          <p:grpSpPr>
            <a:xfrm>
              <a:off x="715051" y="1600434"/>
              <a:ext cx="266700" cy="345050"/>
              <a:chOff x="1172410" y="839125"/>
              <a:chExt cx="266700" cy="345050"/>
            </a:xfrm>
          </p:grpSpPr>
          <p:cxnSp>
            <p:nvCxnSpPr>
              <p:cNvPr id="2406" name="Google Shape;2406;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07" name="Google Shape;2407;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08" name="Google Shape;2408;p32"/>
            <p:cNvGrpSpPr/>
            <p:nvPr/>
          </p:nvGrpSpPr>
          <p:grpSpPr>
            <a:xfrm rot="10800000">
              <a:off x="1284116" y="2126239"/>
              <a:ext cx="266700" cy="345050"/>
              <a:chOff x="1172410" y="839125"/>
              <a:chExt cx="266700" cy="345050"/>
            </a:xfrm>
          </p:grpSpPr>
          <p:cxnSp>
            <p:nvCxnSpPr>
              <p:cNvPr id="2409" name="Google Shape;2409;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0" name="Google Shape;2410;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grpSp>
        <p:nvGrpSpPr>
          <p:cNvPr id="6" name="Group 5">
            <a:extLst>
              <a:ext uri="{FF2B5EF4-FFF2-40B4-BE49-F238E27FC236}">
                <a16:creationId xmlns:a16="http://schemas.microsoft.com/office/drawing/2014/main" id="{FAA5528F-1507-B086-D294-94A2CECC1C6E}"/>
              </a:ext>
            </a:extLst>
          </p:cNvPr>
          <p:cNvGrpSpPr/>
          <p:nvPr/>
        </p:nvGrpSpPr>
        <p:grpSpPr>
          <a:xfrm>
            <a:off x="3334701" y="1600434"/>
            <a:ext cx="835765" cy="870855"/>
            <a:chOff x="3334701" y="1600434"/>
            <a:chExt cx="835765" cy="870855"/>
          </a:xfrm>
        </p:grpSpPr>
        <p:grpSp>
          <p:nvGrpSpPr>
            <p:cNvPr id="2412" name="Google Shape;2412;p32"/>
            <p:cNvGrpSpPr/>
            <p:nvPr/>
          </p:nvGrpSpPr>
          <p:grpSpPr>
            <a:xfrm>
              <a:off x="3334701" y="1600434"/>
              <a:ext cx="266700" cy="345050"/>
              <a:chOff x="1172410" y="839125"/>
              <a:chExt cx="266700" cy="345050"/>
            </a:xfrm>
          </p:grpSpPr>
          <p:cxnSp>
            <p:nvCxnSpPr>
              <p:cNvPr id="2413" name="Google Shape;2413;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4" name="Google Shape;2414;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15" name="Google Shape;2415;p32"/>
            <p:cNvGrpSpPr/>
            <p:nvPr/>
          </p:nvGrpSpPr>
          <p:grpSpPr>
            <a:xfrm rot="10800000">
              <a:off x="3903766" y="2126239"/>
              <a:ext cx="266700" cy="345050"/>
              <a:chOff x="1172410" y="839125"/>
              <a:chExt cx="266700" cy="345050"/>
            </a:xfrm>
          </p:grpSpPr>
          <p:cxnSp>
            <p:nvCxnSpPr>
              <p:cNvPr id="2416" name="Google Shape;2416;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7" name="Google Shape;2417;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grpSp>
        <p:nvGrpSpPr>
          <p:cNvPr id="5" name="Group 4">
            <a:extLst>
              <a:ext uri="{FF2B5EF4-FFF2-40B4-BE49-F238E27FC236}">
                <a16:creationId xmlns:a16="http://schemas.microsoft.com/office/drawing/2014/main" id="{7F4160C7-CCA1-FA52-76C0-768C5A1E6ADA}"/>
              </a:ext>
            </a:extLst>
          </p:cNvPr>
          <p:cNvGrpSpPr/>
          <p:nvPr/>
        </p:nvGrpSpPr>
        <p:grpSpPr>
          <a:xfrm>
            <a:off x="5926913" y="1600434"/>
            <a:ext cx="835766" cy="870855"/>
            <a:chOff x="5926913" y="1600434"/>
            <a:chExt cx="835766" cy="870855"/>
          </a:xfrm>
        </p:grpSpPr>
        <p:grpSp>
          <p:nvGrpSpPr>
            <p:cNvPr id="2419" name="Google Shape;2419;p32"/>
            <p:cNvGrpSpPr/>
            <p:nvPr/>
          </p:nvGrpSpPr>
          <p:grpSpPr>
            <a:xfrm>
              <a:off x="5926913" y="1600434"/>
              <a:ext cx="266700" cy="345050"/>
              <a:chOff x="1172410" y="839125"/>
              <a:chExt cx="266700" cy="345050"/>
            </a:xfrm>
          </p:grpSpPr>
          <p:cxnSp>
            <p:nvCxnSpPr>
              <p:cNvPr id="2420" name="Google Shape;2420;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21" name="Google Shape;2421;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22" name="Google Shape;2422;p32"/>
            <p:cNvGrpSpPr/>
            <p:nvPr/>
          </p:nvGrpSpPr>
          <p:grpSpPr>
            <a:xfrm rot="10800000">
              <a:off x="6495979" y="2126239"/>
              <a:ext cx="266700" cy="345050"/>
              <a:chOff x="1172410" y="839125"/>
              <a:chExt cx="266700" cy="345050"/>
            </a:xfrm>
          </p:grpSpPr>
          <p:cxnSp>
            <p:nvCxnSpPr>
              <p:cNvPr id="2423" name="Google Shape;2423;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24" name="Google Shape;2424;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grpSp>
        <p:nvGrpSpPr>
          <p:cNvPr id="4" name="Group 3">
            <a:extLst>
              <a:ext uri="{FF2B5EF4-FFF2-40B4-BE49-F238E27FC236}">
                <a16:creationId xmlns:a16="http://schemas.microsoft.com/office/drawing/2014/main" id="{E8548FCC-334B-51E7-F6E9-744813D3A2DA}"/>
              </a:ext>
            </a:extLst>
          </p:cNvPr>
          <p:cNvGrpSpPr/>
          <p:nvPr/>
        </p:nvGrpSpPr>
        <p:grpSpPr>
          <a:xfrm>
            <a:off x="715051" y="3193447"/>
            <a:ext cx="835765" cy="870855"/>
            <a:chOff x="715051" y="3193447"/>
            <a:chExt cx="835765" cy="870855"/>
          </a:xfrm>
        </p:grpSpPr>
        <p:grpSp>
          <p:nvGrpSpPr>
            <p:cNvPr id="2426" name="Google Shape;2426;p32"/>
            <p:cNvGrpSpPr/>
            <p:nvPr/>
          </p:nvGrpSpPr>
          <p:grpSpPr>
            <a:xfrm>
              <a:off x="715051" y="3193447"/>
              <a:ext cx="266700" cy="345050"/>
              <a:chOff x="1172410" y="839125"/>
              <a:chExt cx="266700" cy="345050"/>
            </a:xfrm>
          </p:grpSpPr>
          <p:cxnSp>
            <p:nvCxnSpPr>
              <p:cNvPr id="2427" name="Google Shape;2427;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28" name="Google Shape;2428;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29" name="Google Shape;2429;p32"/>
            <p:cNvGrpSpPr/>
            <p:nvPr/>
          </p:nvGrpSpPr>
          <p:grpSpPr>
            <a:xfrm rot="10800000">
              <a:off x="1284116" y="3719252"/>
              <a:ext cx="266700" cy="345050"/>
              <a:chOff x="1172410" y="839125"/>
              <a:chExt cx="266700" cy="345050"/>
            </a:xfrm>
          </p:grpSpPr>
          <p:cxnSp>
            <p:nvCxnSpPr>
              <p:cNvPr id="2430" name="Google Shape;2430;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31" name="Google Shape;2431;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grpSp>
        <p:nvGrpSpPr>
          <p:cNvPr id="3" name="Group 2">
            <a:extLst>
              <a:ext uri="{FF2B5EF4-FFF2-40B4-BE49-F238E27FC236}">
                <a16:creationId xmlns:a16="http://schemas.microsoft.com/office/drawing/2014/main" id="{C4BA1232-E72B-6377-8C35-3565F444A320}"/>
              </a:ext>
            </a:extLst>
          </p:cNvPr>
          <p:cNvGrpSpPr/>
          <p:nvPr/>
        </p:nvGrpSpPr>
        <p:grpSpPr>
          <a:xfrm>
            <a:off x="3334701" y="3193447"/>
            <a:ext cx="835765" cy="870855"/>
            <a:chOff x="3334701" y="3193447"/>
            <a:chExt cx="835765" cy="870855"/>
          </a:xfrm>
        </p:grpSpPr>
        <p:grpSp>
          <p:nvGrpSpPr>
            <p:cNvPr id="2433" name="Google Shape;2433;p32"/>
            <p:cNvGrpSpPr/>
            <p:nvPr/>
          </p:nvGrpSpPr>
          <p:grpSpPr>
            <a:xfrm>
              <a:off x="3334701" y="3193447"/>
              <a:ext cx="266700" cy="345050"/>
              <a:chOff x="1172410" y="839125"/>
              <a:chExt cx="266700" cy="345050"/>
            </a:xfrm>
          </p:grpSpPr>
          <p:cxnSp>
            <p:nvCxnSpPr>
              <p:cNvPr id="2434" name="Google Shape;2434;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35" name="Google Shape;2435;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36" name="Google Shape;2436;p32"/>
            <p:cNvGrpSpPr/>
            <p:nvPr/>
          </p:nvGrpSpPr>
          <p:grpSpPr>
            <a:xfrm rot="10800000">
              <a:off x="3903766" y="3719252"/>
              <a:ext cx="266700" cy="345050"/>
              <a:chOff x="1172410" y="839125"/>
              <a:chExt cx="266700" cy="345050"/>
            </a:xfrm>
          </p:grpSpPr>
          <p:cxnSp>
            <p:nvCxnSpPr>
              <p:cNvPr id="2437" name="Google Shape;2437;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38" name="Google Shape;2438;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grpSp>
        <p:nvGrpSpPr>
          <p:cNvPr id="2" name="Group 1">
            <a:extLst>
              <a:ext uri="{FF2B5EF4-FFF2-40B4-BE49-F238E27FC236}">
                <a16:creationId xmlns:a16="http://schemas.microsoft.com/office/drawing/2014/main" id="{19057CBB-B0C6-3728-FF9F-AAE2114319C3}"/>
              </a:ext>
            </a:extLst>
          </p:cNvPr>
          <p:cNvGrpSpPr/>
          <p:nvPr/>
        </p:nvGrpSpPr>
        <p:grpSpPr>
          <a:xfrm>
            <a:off x="5926913" y="3193447"/>
            <a:ext cx="835766" cy="870855"/>
            <a:chOff x="5926913" y="3193447"/>
            <a:chExt cx="835766" cy="870855"/>
          </a:xfrm>
        </p:grpSpPr>
        <p:grpSp>
          <p:nvGrpSpPr>
            <p:cNvPr id="2440" name="Google Shape;2440;p32"/>
            <p:cNvGrpSpPr/>
            <p:nvPr/>
          </p:nvGrpSpPr>
          <p:grpSpPr>
            <a:xfrm>
              <a:off x="5926913" y="3193447"/>
              <a:ext cx="266700" cy="345050"/>
              <a:chOff x="1172410" y="839125"/>
              <a:chExt cx="266700" cy="345050"/>
            </a:xfrm>
          </p:grpSpPr>
          <p:cxnSp>
            <p:nvCxnSpPr>
              <p:cNvPr id="2441" name="Google Shape;2441;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42" name="Google Shape;2442;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43" name="Google Shape;2443;p32"/>
            <p:cNvGrpSpPr/>
            <p:nvPr/>
          </p:nvGrpSpPr>
          <p:grpSpPr>
            <a:xfrm rot="10800000">
              <a:off x="6495979" y="3719252"/>
              <a:ext cx="266700" cy="345050"/>
              <a:chOff x="1172410" y="839125"/>
              <a:chExt cx="266700" cy="345050"/>
            </a:xfrm>
          </p:grpSpPr>
          <p:cxnSp>
            <p:nvCxnSpPr>
              <p:cNvPr id="2444" name="Google Shape;2444;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45" name="Google Shape;2445;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49"/>
        <p:cNvGrpSpPr/>
        <p:nvPr/>
      </p:nvGrpSpPr>
      <p:grpSpPr>
        <a:xfrm>
          <a:off x="0" y="0"/>
          <a:ext cx="0" cy="0"/>
          <a:chOff x="0" y="0"/>
          <a:chExt cx="0" cy="0"/>
        </a:xfrm>
      </p:grpSpPr>
      <p:sp>
        <p:nvSpPr>
          <p:cNvPr id="2450" name="Google Shape;2450;p33"/>
          <p:cNvSpPr/>
          <p:nvPr/>
        </p:nvSpPr>
        <p:spPr>
          <a:xfrm rot="10800000">
            <a:off x="4407" y="3424876"/>
            <a:ext cx="8811000" cy="76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3"/>
          <p:cNvSpPr txBox="1">
            <a:spLocks noGrp="1"/>
          </p:cNvSpPr>
          <p:nvPr>
            <p:ph type="title" idx="2"/>
          </p:nvPr>
        </p:nvSpPr>
        <p:spPr>
          <a:xfrm>
            <a:off x="1650390" y="1159097"/>
            <a:ext cx="119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452" name="Google Shape;2452;p33"/>
          <p:cNvSpPr txBox="1">
            <a:spLocks noGrp="1"/>
          </p:cNvSpPr>
          <p:nvPr>
            <p:ph type="title"/>
          </p:nvPr>
        </p:nvSpPr>
        <p:spPr>
          <a:xfrm>
            <a:off x="1497475" y="2449225"/>
            <a:ext cx="3355500" cy="72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PROJECT</a:t>
            </a:r>
            <a:endParaRPr/>
          </a:p>
        </p:txBody>
      </p:sp>
      <p:sp>
        <p:nvSpPr>
          <p:cNvPr id="2453" name="Google Shape;2453;p33"/>
          <p:cNvSpPr txBox="1">
            <a:spLocks noGrp="1"/>
          </p:cNvSpPr>
          <p:nvPr>
            <p:ph type="subTitle" idx="1"/>
          </p:nvPr>
        </p:nvSpPr>
        <p:spPr>
          <a:xfrm>
            <a:off x="705173" y="3465525"/>
            <a:ext cx="3882556" cy="68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effectLst>
                  <a:outerShdw blurRad="38100" dist="38100" dir="2700000" algn="tl">
                    <a:srgbClr val="000000">
                      <a:alpha val="43137"/>
                    </a:srgbClr>
                  </a:outerShdw>
                </a:effectLst>
              </a:rPr>
              <a:t>MANAGEMENT APPLICATION FOR COMMUNITY EASE</a:t>
            </a:r>
            <a:endParaRPr dirty="0">
              <a:effectLst>
                <a:outerShdw blurRad="38100" dist="38100" dir="2700000" algn="tl">
                  <a:srgbClr val="000000">
                    <a:alpha val="43137"/>
                  </a:srgbClr>
                </a:outerShdw>
              </a:effectLst>
            </a:endParaRPr>
          </a:p>
        </p:txBody>
      </p:sp>
      <p:grpSp>
        <p:nvGrpSpPr>
          <p:cNvPr id="2454" name="Google Shape;2454;p33"/>
          <p:cNvGrpSpPr/>
          <p:nvPr/>
        </p:nvGrpSpPr>
        <p:grpSpPr>
          <a:xfrm>
            <a:off x="1591576" y="1006197"/>
            <a:ext cx="266700" cy="345050"/>
            <a:chOff x="1172410" y="839125"/>
            <a:chExt cx="266700" cy="345050"/>
          </a:xfrm>
        </p:grpSpPr>
        <p:cxnSp>
          <p:nvCxnSpPr>
            <p:cNvPr id="2455" name="Google Shape;2455;p33"/>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56" name="Google Shape;2456;p33"/>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57" name="Google Shape;2457;p33"/>
          <p:cNvGrpSpPr/>
          <p:nvPr/>
        </p:nvGrpSpPr>
        <p:grpSpPr>
          <a:xfrm rot="10800000">
            <a:off x="2634416" y="1808752"/>
            <a:ext cx="266700" cy="345050"/>
            <a:chOff x="1172410" y="839125"/>
            <a:chExt cx="266700" cy="345050"/>
          </a:xfrm>
        </p:grpSpPr>
        <p:cxnSp>
          <p:nvCxnSpPr>
            <p:cNvPr id="2458" name="Google Shape;2458;p33"/>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59" name="Google Shape;2459;p33"/>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60" name="Google Shape;2460;p33"/>
          <p:cNvGrpSpPr/>
          <p:nvPr/>
        </p:nvGrpSpPr>
        <p:grpSpPr>
          <a:xfrm flipH="1">
            <a:off x="8023601" y="463300"/>
            <a:ext cx="266700" cy="345050"/>
            <a:chOff x="1172410" y="839125"/>
            <a:chExt cx="266700" cy="345050"/>
          </a:xfrm>
        </p:grpSpPr>
        <p:cxnSp>
          <p:nvCxnSpPr>
            <p:cNvPr id="2461" name="Google Shape;2461;p33"/>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62" name="Google Shape;2462;p33"/>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sp>
        <p:nvSpPr>
          <p:cNvPr id="2464" name="Google Shape;2464;p33"/>
          <p:cNvSpPr/>
          <p:nvPr/>
        </p:nvSpPr>
        <p:spPr>
          <a:xfrm>
            <a:off x="7607338" y="1455003"/>
            <a:ext cx="1099200" cy="1099200"/>
          </a:xfrm>
          <a:prstGeom prst="mathMultiply">
            <a:avLst>
              <a:gd name="adj1" fmla="val 17115"/>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5" name="Google Shape;2465;p33"/>
          <p:cNvGrpSpPr/>
          <p:nvPr/>
        </p:nvGrpSpPr>
        <p:grpSpPr>
          <a:xfrm rot="10800000" flipH="1">
            <a:off x="5313833" y="4002275"/>
            <a:ext cx="266700" cy="345050"/>
            <a:chOff x="1172410" y="839125"/>
            <a:chExt cx="266700" cy="345050"/>
          </a:xfrm>
        </p:grpSpPr>
        <p:cxnSp>
          <p:nvCxnSpPr>
            <p:cNvPr id="2466" name="Google Shape;2466;p33"/>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67" name="Google Shape;2467;p33"/>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pic>
        <p:nvPicPr>
          <p:cNvPr id="1028" name="Picture 4" descr="Smartphone Images | Free Vectors, Stock Photos &amp; PSD">
            <a:extLst>
              <a:ext uri="{FF2B5EF4-FFF2-40B4-BE49-F238E27FC236}">
                <a16:creationId xmlns:a16="http://schemas.microsoft.com/office/drawing/2014/main" id="{7DECA1D3-2224-4FF4-ADB7-B174C67EC16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44" b="98950" l="10000" r="90000">
                        <a14:foregroundMark x1="71850" y1="90896" x2="71500" y2="98950"/>
                      </a14:backgroundRemoval>
                    </a14:imgEffect>
                  </a14:imgLayer>
                </a14:imgProps>
              </a:ext>
              <a:ext uri="{28A0092B-C50C-407E-A947-70E740481C1C}">
                <a14:useLocalDpi xmlns:a14="http://schemas.microsoft.com/office/drawing/2010/main" val="0"/>
              </a:ext>
            </a:extLst>
          </a:blip>
          <a:srcRect/>
          <a:stretch>
            <a:fillRect/>
          </a:stretch>
        </p:blipFill>
        <p:spPr bwMode="auto">
          <a:xfrm>
            <a:off x="3179779" y="0"/>
            <a:ext cx="720407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F385865-F4E0-0F84-977A-C1FEDE334C79}"/>
              </a:ext>
            </a:extLst>
          </p:cNvPr>
          <p:cNvPicPr>
            <a:picLocks noChangeAspect="1"/>
          </p:cNvPicPr>
          <p:nvPr/>
        </p:nvPicPr>
        <p:blipFill>
          <a:blip r:embed="rId5"/>
          <a:stretch>
            <a:fillRect/>
          </a:stretch>
        </p:blipFill>
        <p:spPr>
          <a:xfrm rot="21343579">
            <a:off x="5922580" y="683502"/>
            <a:ext cx="1411683" cy="3048009"/>
          </a:xfrm>
          <a:prstGeom prst="roundRect">
            <a:avLst>
              <a:gd name="adj" fmla="val 1266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Flowchart: Connector 5">
            <a:extLst>
              <a:ext uri="{FF2B5EF4-FFF2-40B4-BE49-F238E27FC236}">
                <a16:creationId xmlns:a16="http://schemas.microsoft.com/office/drawing/2014/main" id="{28730997-2B8F-4E97-327C-82D80A092704}"/>
              </a:ext>
            </a:extLst>
          </p:cNvPr>
          <p:cNvSpPr/>
          <p:nvPr/>
        </p:nvSpPr>
        <p:spPr>
          <a:xfrm>
            <a:off x="6473825" y="722313"/>
            <a:ext cx="45719" cy="45719"/>
          </a:xfrm>
          <a:prstGeom prst="flowChartConnector">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83"/>
        <p:cNvGrpSpPr/>
        <p:nvPr/>
      </p:nvGrpSpPr>
      <p:grpSpPr>
        <a:xfrm>
          <a:off x="0" y="0"/>
          <a:ext cx="0" cy="0"/>
          <a:chOff x="0" y="0"/>
          <a:chExt cx="0" cy="0"/>
        </a:xfrm>
      </p:grpSpPr>
      <p:sp>
        <p:nvSpPr>
          <p:cNvPr id="2584" name="Google Shape;2584;p35"/>
          <p:cNvSpPr txBox="1">
            <a:spLocks noGrp="1"/>
          </p:cNvSpPr>
          <p:nvPr>
            <p:ph type="title" idx="4"/>
          </p:nvPr>
        </p:nvSpPr>
        <p:spPr>
          <a:xfrm>
            <a:off x="872400" y="537575"/>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WE ARE WORKING ON</a:t>
            </a:r>
            <a:endParaRPr/>
          </a:p>
        </p:txBody>
      </p:sp>
      <p:sp>
        <p:nvSpPr>
          <p:cNvPr id="2586" name="Google Shape;2586;p35"/>
          <p:cNvSpPr txBox="1">
            <a:spLocks noGrp="1"/>
          </p:cNvSpPr>
          <p:nvPr>
            <p:ph type="subTitle" idx="1"/>
          </p:nvPr>
        </p:nvSpPr>
        <p:spPr>
          <a:xfrm>
            <a:off x="1319005" y="1469812"/>
            <a:ext cx="6505991" cy="222614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800" dirty="0">
                <a:latin typeface="Tajawal" panose="020B0604020202020204" charset="-78"/>
                <a:ea typeface="Calibri" panose="020F0502020204030204" pitchFamily="34" charset="0"/>
                <a:cs typeface="Tajawal" panose="020B0604020202020204" charset="-78"/>
              </a:rPr>
              <a:t>S</a:t>
            </a:r>
            <a:r>
              <a:rPr lang="en-IN" sz="1800" dirty="0">
                <a:effectLst/>
                <a:latin typeface="Tajawal" panose="020B0604020202020204" charset="-78"/>
                <a:ea typeface="Calibri" panose="020F0502020204030204" pitchFamily="34" charset="0"/>
                <a:cs typeface="Tajawal" panose="020B0604020202020204" charset="-78"/>
              </a:rPr>
              <a:t>oftware for managing various activities in different organisations or housing structures, To reduce the pressure of proper functioning of organisation as it has increased significantly on their respective management committee to keep track of. </a:t>
            </a:r>
            <a:r>
              <a:rPr lang="en-IN" sz="1800" dirty="0">
                <a:latin typeface="Tajawal" panose="020B0604020202020204" charset="-78"/>
                <a:ea typeface="Calibri" panose="020F0502020204030204" pitchFamily="34" charset="0"/>
                <a:cs typeface="Tajawal" panose="020B0604020202020204" charset="-78"/>
              </a:rPr>
              <a:t>H</a:t>
            </a:r>
            <a:r>
              <a:rPr lang="en-IN" sz="1800" dirty="0">
                <a:effectLst/>
                <a:latin typeface="Tajawal" panose="020B0604020202020204" charset="-78"/>
                <a:ea typeface="Calibri" panose="020F0502020204030204" pitchFamily="34" charset="0"/>
                <a:cs typeface="Tajawal" panose="020B0604020202020204" charset="-78"/>
              </a:rPr>
              <a:t>ence there is a lot of strain on the person who are running the organisations.</a:t>
            </a:r>
            <a:endParaRPr dirty="0">
              <a:latin typeface="Tajawal" panose="020B0604020202020204" charset="-78"/>
              <a:cs typeface="Tajawal" panose="020B0604020202020204" charset="-78"/>
            </a:endParaRPr>
          </a:p>
        </p:txBody>
      </p:sp>
      <p:grpSp>
        <p:nvGrpSpPr>
          <p:cNvPr id="2590" name="Google Shape;2590;p35"/>
          <p:cNvGrpSpPr/>
          <p:nvPr/>
        </p:nvGrpSpPr>
        <p:grpSpPr>
          <a:xfrm>
            <a:off x="1332619" y="1504593"/>
            <a:ext cx="266700" cy="345050"/>
            <a:chOff x="1172410" y="839125"/>
            <a:chExt cx="266700" cy="345050"/>
          </a:xfrm>
        </p:grpSpPr>
        <p:cxnSp>
          <p:nvCxnSpPr>
            <p:cNvPr id="2591" name="Google Shape;2591;p35"/>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592" name="Google Shape;2592;p35"/>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593" name="Google Shape;2593;p35"/>
          <p:cNvGrpSpPr/>
          <p:nvPr/>
        </p:nvGrpSpPr>
        <p:grpSpPr>
          <a:xfrm rot="10800000">
            <a:off x="7560298" y="3350907"/>
            <a:ext cx="266700" cy="345050"/>
            <a:chOff x="1172410" y="839125"/>
            <a:chExt cx="266700" cy="345050"/>
          </a:xfrm>
        </p:grpSpPr>
        <p:cxnSp>
          <p:nvCxnSpPr>
            <p:cNvPr id="2594" name="Google Shape;2594;p35"/>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595" name="Google Shape;2595;p35"/>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sp>
        <p:nvSpPr>
          <p:cNvPr id="2610" name="Google Shape;2610;p35"/>
          <p:cNvSpPr/>
          <p:nvPr/>
        </p:nvSpPr>
        <p:spPr>
          <a:xfrm rot="10800000">
            <a:off x="7277307" y="583509"/>
            <a:ext cx="762000" cy="762000"/>
          </a:xfrm>
          <a:prstGeom prst="mathMultiply">
            <a:avLst>
              <a:gd name="adj1" fmla="val 17115"/>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sp>
        <p:nvSpPr>
          <p:cNvPr id="2615" name="Google Shape;2615;p36"/>
          <p:cNvSpPr txBox="1">
            <a:spLocks noGrp="1"/>
          </p:cNvSpPr>
          <p:nvPr>
            <p:ph type="title"/>
          </p:nvPr>
        </p:nvSpPr>
        <p:spPr>
          <a:xfrm>
            <a:off x="872400" y="537575"/>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rPr>
              <a:t>ABOUT THE PROJECT</a:t>
            </a:r>
            <a:endParaRPr>
              <a:solidFill>
                <a:schemeClr val="lt2"/>
              </a:solidFill>
            </a:endParaRPr>
          </a:p>
        </p:txBody>
      </p:sp>
      <p:sp>
        <p:nvSpPr>
          <p:cNvPr id="2616" name="Google Shape;2616;p36"/>
          <p:cNvSpPr txBox="1">
            <a:spLocks noGrp="1"/>
          </p:cNvSpPr>
          <p:nvPr>
            <p:ph type="body" idx="1"/>
          </p:nvPr>
        </p:nvSpPr>
        <p:spPr>
          <a:xfrm>
            <a:off x="872400" y="1642300"/>
            <a:ext cx="3972900" cy="231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dirty="0">
                <a:solidFill>
                  <a:schemeClr val="lt1"/>
                </a:solidFill>
              </a:rPr>
              <a:t>This particular project deals with the problems on managing a organization and avoids the problems which occur when carried manually. Identification of the drawbacks of the existing system leads to the designing of computerized system that will be compatible to the existing system with the system which is more user friendly and more GUI oriented. We can improve the efficiency of the system, thus overcome the drawbacks of the existing system </a:t>
            </a:r>
          </a:p>
        </p:txBody>
      </p:sp>
      <p:sp>
        <p:nvSpPr>
          <p:cNvPr id="2617" name="Google Shape;2617;p36"/>
          <p:cNvSpPr/>
          <p:nvPr/>
        </p:nvSpPr>
        <p:spPr>
          <a:xfrm>
            <a:off x="7163902" y="-421925"/>
            <a:ext cx="1199400" cy="1169100"/>
          </a:xfrm>
          <a:prstGeom prst="star8">
            <a:avLst>
              <a:gd name="adj" fmla="val 252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8" name="Google Shape;2618;p36"/>
          <p:cNvGrpSpPr/>
          <p:nvPr/>
        </p:nvGrpSpPr>
        <p:grpSpPr>
          <a:xfrm flipH="1">
            <a:off x="8753183" y="757968"/>
            <a:ext cx="266700" cy="345050"/>
            <a:chOff x="1172410" y="839125"/>
            <a:chExt cx="266700" cy="345050"/>
          </a:xfrm>
        </p:grpSpPr>
        <p:cxnSp>
          <p:nvCxnSpPr>
            <p:cNvPr id="2619" name="Google Shape;2619;p36"/>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620" name="Google Shape;2620;p36"/>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621" name="Google Shape;2621;p36"/>
          <p:cNvGrpSpPr/>
          <p:nvPr/>
        </p:nvGrpSpPr>
        <p:grpSpPr>
          <a:xfrm rot="10800000" flipH="1">
            <a:off x="4781588" y="3829725"/>
            <a:ext cx="266700" cy="345050"/>
            <a:chOff x="1172410" y="839125"/>
            <a:chExt cx="266700" cy="345050"/>
          </a:xfrm>
        </p:grpSpPr>
        <p:cxnSp>
          <p:nvCxnSpPr>
            <p:cNvPr id="2622" name="Google Shape;2622;p36"/>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623" name="Google Shape;2623;p36"/>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pic>
        <p:nvPicPr>
          <p:cNvPr id="4" name="Graphic 3">
            <a:extLst>
              <a:ext uri="{FF2B5EF4-FFF2-40B4-BE49-F238E27FC236}">
                <a16:creationId xmlns:a16="http://schemas.microsoft.com/office/drawing/2014/main" id="{15B79DD0-D136-4E9A-B2A1-5ABA18F0E8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1325" y="956774"/>
            <a:ext cx="4281932" cy="306957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75"/>
        <p:cNvGrpSpPr/>
        <p:nvPr/>
      </p:nvGrpSpPr>
      <p:grpSpPr>
        <a:xfrm>
          <a:off x="0" y="0"/>
          <a:ext cx="0" cy="0"/>
          <a:chOff x="0" y="0"/>
          <a:chExt cx="0" cy="0"/>
        </a:xfrm>
      </p:grpSpPr>
      <p:sp>
        <p:nvSpPr>
          <p:cNvPr id="3676" name="Google Shape;3676;p38"/>
          <p:cNvSpPr txBox="1">
            <a:spLocks noGrp="1"/>
          </p:cNvSpPr>
          <p:nvPr>
            <p:ph type="title" idx="6"/>
          </p:nvPr>
        </p:nvSpPr>
        <p:spPr>
          <a:xfrm>
            <a:off x="872400" y="537575"/>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rPr>
              <a:t>HERE IS WHERE WE ARE NOW</a:t>
            </a:r>
            <a:endParaRPr>
              <a:solidFill>
                <a:schemeClr val="lt2"/>
              </a:solidFill>
            </a:endParaRPr>
          </a:p>
        </p:txBody>
      </p:sp>
      <p:sp>
        <p:nvSpPr>
          <p:cNvPr id="3677" name="Google Shape;3677;p38"/>
          <p:cNvSpPr txBox="1">
            <a:spLocks noGrp="1"/>
          </p:cNvSpPr>
          <p:nvPr>
            <p:ph type="title"/>
          </p:nvPr>
        </p:nvSpPr>
        <p:spPr>
          <a:xfrm>
            <a:off x="1108888" y="2751672"/>
            <a:ext cx="18573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NATURE</a:t>
            </a:r>
            <a:endParaRPr dirty="0"/>
          </a:p>
        </p:txBody>
      </p:sp>
      <p:sp>
        <p:nvSpPr>
          <p:cNvPr id="3678" name="Google Shape;3678;p38"/>
          <p:cNvSpPr txBox="1">
            <a:spLocks noGrp="1"/>
          </p:cNvSpPr>
          <p:nvPr>
            <p:ph type="subTitle" idx="1"/>
          </p:nvPr>
        </p:nvSpPr>
        <p:spPr>
          <a:xfrm>
            <a:off x="1108888" y="3007950"/>
            <a:ext cx="1857300" cy="86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Less User Friendly</a:t>
            </a:r>
            <a:endParaRPr dirty="0"/>
          </a:p>
        </p:txBody>
      </p:sp>
      <p:sp>
        <p:nvSpPr>
          <p:cNvPr id="3679" name="Google Shape;3679;p38"/>
          <p:cNvSpPr txBox="1">
            <a:spLocks noGrp="1"/>
          </p:cNvSpPr>
          <p:nvPr>
            <p:ph type="title" idx="2"/>
          </p:nvPr>
        </p:nvSpPr>
        <p:spPr>
          <a:xfrm>
            <a:off x="3643350" y="2751672"/>
            <a:ext cx="18573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PAPERWORK</a:t>
            </a:r>
            <a:endParaRPr dirty="0"/>
          </a:p>
        </p:txBody>
      </p:sp>
      <p:sp>
        <p:nvSpPr>
          <p:cNvPr id="3680" name="Google Shape;3680;p38"/>
          <p:cNvSpPr txBox="1">
            <a:spLocks noGrp="1"/>
          </p:cNvSpPr>
          <p:nvPr>
            <p:ph type="subTitle" idx="3"/>
          </p:nvPr>
        </p:nvSpPr>
        <p:spPr>
          <a:xfrm>
            <a:off x="3643350" y="3007950"/>
            <a:ext cx="1857300" cy="86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More documentation required (manually)</a:t>
            </a:r>
            <a:endParaRPr dirty="0"/>
          </a:p>
        </p:txBody>
      </p:sp>
      <p:sp>
        <p:nvSpPr>
          <p:cNvPr id="3681" name="Google Shape;3681;p38"/>
          <p:cNvSpPr txBox="1">
            <a:spLocks noGrp="1"/>
          </p:cNvSpPr>
          <p:nvPr>
            <p:ph type="title" idx="4"/>
          </p:nvPr>
        </p:nvSpPr>
        <p:spPr>
          <a:xfrm>
            <a:off x="6177812" y="2751672"/>
            <a:ext cx="18573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WEB</a:t>
            </a:r>
            <a:endParaRPr dirty="0"/>
          </a:p>
        </p:txBody>
      </p:sp>
      <p:sp>
        <p:nvSpPr>
          <p:cNvPr id="3682" name="Google Shape;3682;p38"/>
          <p:cNvSpPr txBox="1">
            <a:spLocks noGrp="1"/>
          </p:cNvSpPr>
          <p:nvPr>
            <p:ph type="subTitle" idx="5"/>
          </p:nvPr>
        </p:nvSpPr>
        <p:spPr>
          <a:xfrm>
            <a:off x="6177811" y="3007950"/>
            <a:ext cx="1930407" cy="86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Only Websites available</a:t>
            </a:r>
            <a:endParaRPr dirty="0"/>
          </a:p>
        </p:txBody>
      </p:sp>
      <p:grpSp>
        <p:nvGrpSpPr>
          <p:cNvPr id="3696" name="Google Shape;3696;p38"/>
          <p:cNvGrpSpPr/>
          <p:nvPr/>
        </p:nvGrpSpPr>
        <p:grpSpPr>
          <a:xfrm>
            <a:off x="1619655" y="1723784"/>
            <a:ext cx="835766" cy="870855"/>
            <a:chOff x="715051" y="1600434"/>
            <a:chExt cx="835766" cy="870855"/>
          </a:xfrm>
        </p:grpSpPr>
        <p:grpSp>
          <p:nvGrpSpPr>
            <p:cNvPr id="3697" name="Google Shape;3697;p38"/>
            <p:cNvGrpSpPr/>
            <p:nvPr/>
          </p:nvGrpSpPr>
          <p:grpSpPr>
            <a:xfrm>
              <a:off x="715051" y="1600434"/>
              <a:ext cx="266700" cy="345050"/>
              <a:chOff x="1172410" y="839125"/>
              <a:chExt cx="266700" cy="345050"/>
            </a:xfrm>
          </p:grpSpPr>
          <p:cxnSp>
            <p:nvCxnSpPr>
              <p:cNvPr id="3698" name="Google Shape;3698;p38"/>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3699" name="Google Shape;3699;p38"/>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3700" name="Google Shape;3700;p38"/>
            <p:cNvGrpSpPr/>
            <p:nvPr/>
          </p:nvGrpSpPr>
          <p:grpSpPr>
            <a:xfrm rot="10800000">
              <a:off x="1284116" y="2126239"/>
              <a:ext cx="266700" cy="345050"/>
              <a:chOff x="1172410" y="839125"/>
              <a:chExt cx="266700" cy="345050"/>
            </a:xfrm>
          </p:grpSpPr>
          <p:cxnSp>
            <p:nvCxnSpPr>
              <p:cNvPr id="3701" name="Google Shape;3701;p38"/>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3702" name="Google Shape;3702;p38"/>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grpSp>
        <p:nvGrpSpPr>
          <p:cNvPr id="3703" name="Google Shape;3703;p38"/>
          <p:cNvGrpSpPr/>
          <p:nvPr/>
        </p:nvGrpSpPr>
        <p:grpSpPr>
          <a:xfrm>
            <a:off x="4154117" y="1723784"/>
            <a:ext cx="835766" cy="870855"/>
            <a:chOff x="715051" y="1600434"/>
            <a:chExt cx="835766" cy="870855"/>
          </a:xfrm>
        </p:grpSpPr>
        <p:grpSp>
          <p:nvGrpSpPr>
            <p:cNvPr id="3704" name="Google Shape;3704;p38"/>
            <p:cNvGrpSpPr/>
            <p:nvPr/>
          </p:nvGrpSpPr>
          <p:grpSpPr>
            <a:xfrm>
              <a:off x="715051" y="1600434"/>
              <a:ext cx="266700" cy="345050"/>
              <a:chOff x="1172410" y="839125"/>
              <a:chExt cx="266700" cy="345050"/>
            </a:xfrm>
          </p:grpSpPr>
          <p:cxnSp>
            <p:nvCxnSpPr>
              <p:cNvPr id="3705" name="Google Shape;3705;p38"/>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3706" name="Google Shape;3706;p38"/>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3707" name="Google Shape;3707;p38"/>
            <p:cNvGrpSpPr/>
            <p:nvPr/>
          </p:nvGrpSpPr>
          <p:grpSpPr>
            <a:xfrm rot="10800000">
              <a:off x="1284116" y="2126239"/>
              <a:ext cx="266700" cy="345050"/>
              <a:chOff x="1172410" y="839125"/>
              <a:chExt cx="266700" cy="345050"/>
            </a:xfrm>
          </p:grpSpPr>
          <p:cxnSp>
            <p:nvCxnSpPr>
              <p:cNvPr id="3708" name="Google Shape;3708;p38"/>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3709" name="Google Shape;3709;p38"/>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grpSp>
        <p:nvGrpSpPr>
          <p:cNvPr id="3710" name="Google Shape;3710;p38"/>
          <p:cNvGrpSpPr/>
          <p:nvPr/>
        </p:nvGrpSpPr>
        <p:grpSpPr>
          <a:xfrm>
            <a:off x="6688580" y="1723784"/>
            <a:ext cx="835766" cy="870855"/>
            <a:chOff x="715051" y="1600434"/>
            <a:chExt cx="835766" cy="870855"/>
          </a:xfrm>
        </p:grpSpPr>
        <p:grpSp>
          <p:nvGrpSpPr>
            <p:cNvPr id="3711" name="Google Shape;3711;p38"/>
            <p:cNvGrpSpPr/>
            <p:nvPr/>
          </p:nvGrpSpPr>
          <p:grpSpPr>
            <a:xfrm>
              <a:off x="715051" y="1600434"/>
              <a:ext cx="266700" cy="345050"/>
              <a:chOff x="1172410" y="839125"/>
              <a:chExt cx="266700" cy="345050"/>
            </a:xfrm>
          </p:grpSpPr>
          <p:cxnSp>
            <p:nvCxnSpPr>
              <p:cNvPr id="3712" name="Google Shape;3712;p38"/>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3713" name="Google Shape;3713;p38"/>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3714" name="Google Shape;3714;p38"/>
            <p:cNvGrpSpPr/>
            <p:nvPr/>
          </p:nvGrpSpPr>
          <p:grpSpPr>
            <a:xfrm rot="10800000">
              <a:off x="1284116" y="2126239"/>
              <a:ext cx="266700" cy="345050"/>
              <a:chOff x="1172410" y="839125"/>
              <a:chExt cx="266700" cy="345050"/>
            </a:xfrm>
          </p:grpSpPr>
          <p:cxnSp>
            <p:nvCxnSpPr>
              <p:cNvPr id="3715" name="Google Shape;3715;p38"/>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3716" name="Google Shape;3716;p38"/>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grpSp>
        <p:nvGrpSpPr>
          <p:cNvPr id="53" name="Google Shape;10623;p68">
            <a:extLst>
              <a:ext uri="{FF2B5EF4-FFF2-40B4-BE49-F238E27FC236}">
                <a16:creationId xmlns:a16="http://schemas.microsoft.com/office/drawing/2014/main" id="{680AD3FE-94DF-CC12-19BD-9FD733F8BE54}"/>
              </a:ext>
            </a:extLst>
          </p:cNvPr>
          <p:cNvGrpSpPr/>
          <p:nvPr/>
        </p:nvGrpSpPr>
        <p:grpSpPr>
          <a:xfrm>
            <a:off x="1816149" y="1941093"/>
            <a:ext cx="432000" cy="432000"/>
            <a:chOff x="5049725" y="3806450"/>
            <a:chExt cx="481825" cy="481825"/>
          </a:xfrm>
          <a:solidFill>
            <a:srgbClr val="FA5B41"/>
          </a:solidFill>
        </p:grpSpPr>
        <p:sp>
          <p:nvSpPr>
            <p:cNvPr id="54" name="Google Shape;10624;p68">
              <a:extLst>
                <a:ext uri="{FF2B5EF4-FFF2-40B4-BE49-F238E27FC236}">
                  <a16:creationId xmlns:a16="http://schemas.microsoft.com/office/drawing/2014/main" id="{F7A9A45C-B8F9-A941-626E-B3D23F89ECA7}"/>
                </a:ext>
              </a:extLst>
            </p:cNvPr>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 name="Google Shape;10625;p68">
              <a:extLst>
                <a:ext uri="{FF2B5EF4-FFF2-40B4-BE49-F238E27FC236}">
                  <a16:creationId xmlns:a16="http://schemas.microsoft.com/office/drawing/2014/main" id="{BE3ABFD9-84C1-5DDB-3895-3482AF5D97C8}"/>
                </a:ext>
              </a:extLst>
            </p:cNvPr>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 name="Google Shape;10626;p68">
              <a:extLst>
                <a:ext uri="{FF2B5EF4-FFF2-40B4-BE49-F238E27FC236}">
                  <a16:creationId xmlns:a16="http://schemas.microsoft.com/office/drawing/2014/main" id="{CC37B67D-0606-B2A7-1F1F-FC5EBC867EEB}"/>
                </a:ext>
              </a:extLst>
            </p:cNvPr>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 name="Google Shape;11361;p70">
            <a:extLst>
              <a:ext uri="{FF2B5EF4-FFF2-40B4-BE49-F238E27FC236}">
                <a16:creationId xmlns:a16="http://schemas.microsoft.com/office/drawing/2014/main" id="{A0C5E943-669A-5399-2E75-B4EA4D2F80C0}"/>
              </a:ext>
            </a:extLst>
          </p:cNvPr>
          <p:cNvGrpSpPr/>
          <p:nvPr/>
        </p:nvGrpSpPr>
        <p:grpSpPr>
          <a:xfrm>
            <a:off x="4354259" y="1926474"/>
            <a:ext cx="432000" cy="432000"/>
            <a:chOff x="946175" y="3619500"/>
            <a:chExt cx="296975" cy="293825"/>
          </a:xfrm>
          <a:solidFill>
            <a:srgbClr val="FA5B41"/>
          </a:solidFill>
        </p:grpSpPr>
        <p:sp>
          <p:nvSpPr>
            <p:cNvPr id="63" name="Google Shape;11362;p70">
              <a:extLst>
                <a:ext uri="{FF2B5EF4-FFF2-40B4-BE49-F238E27FC236}">
                  <a16:creationId xmlns:a16="http://schemas.microsoft.com/office/drawing/2014/main" id="{63851506-154B-5D1E-27F4-F78B805047F4}"/>
                </a:ext>
              </a:extLst>
            </p:cNvPr>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363;p70">
              <a:extLst>
                <a:ext uri="{FF2B5EF4-FFF2-40B4-BE49-F238E27FC236}">
                  <a16:creationId xmlns:a16="http://schemas.microsoft.com/office/drawing/2014/main" id="{EF3A317B-F664-4184-A2DB-3BC4DFADDED5}"/>
                </a:ext>
              </a:extLst>
            </p:cNvPr>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364;p70">
              <a:extLst>
                <a:ext uri="{FF2B5EF4-FFF2-40B4-BE49-F238E27FC236}">
                  <a16:creationId xmlns:a16="http://schemas.microsoft.com/office/drawing/2014/main" id="{E49781C1-B2AD-D2CC-6B73-6ED36DBAD65E}"/>
                </a:ext>
              </a:extLst>
            </p:cNvPr>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365;p70">
              <a:extLst>
                <a:ext uri="{FF2B5EF4-FFF2-40B4-BE49-F238E27FC236}">
                  <a16:creationId xmlns:a16="http://schemas.microsoft.com/office/drawing/2014/main" id="{05BD5A85-B563-9336-A816-608083DA659E}"/>
                </a:ext>
              </a:extLst>
            </p:cNvPr>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366;p70">
              <a:extLst>
                <a:ext uri="{FF2B5EF4-FFF2-40B4-BE49-F238E27FC236}">
                  <a16:creationId xmlns:a16="http://schemas.microsoft.com/office/drawing/2014/main" id="{A90DC322-7627-491C-5DC4-F0715B6EDAF1}"/>
                </a:ext>
              </a:extLst>
            </p:cNvPr>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367;p70">
              <a:extLst>
                <a:ext uri="{FF2B5EF4-FFF2-40B4-BE49-F238E27FC236}">
                  <a16:creationId xmlns:a16="http://schemas.microsoft.com/office/drawing/2014/main" id="{5610232B-A21E-567B-9375-E8FC304EEAE6}"/>
                </a:ext>
              </a:extLst>
            </p:cNvPr>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10873;p69">
            <a:extLst>
              <a:ext uri="{FF2B5EF4-FFF2-40B4-BE49-F238E27FC236}">
                <a16:creationId xmlns:a16="http://schemas.microsoft.com/office/drawing/2014/main" id="{9E9E033D-2A7A-3743-382B-8A6AE6315A17}"/>
              </a:ext>
            </a:extLst>
          </p:cNvPr>
          <p:cNvGrpSpPr/>
          <p:nvPr/>
        </p:nvGrpSpPr>
        <p:grpSpPr>
          <a:xfrm>
            <a:off x="6830194" y="1953922"/>
            <a:ext cx="540000" cy="432000"/>
            <a:chOff x="-41526450" y="3653375"/>
            <a:chExt cx="315875" cy="247350"/>
          </a:xfrm>
          <a:solidFill>
            <a:srgbClr val="FA5B41"/>
          </a:solidFill>
        </p:grpSpPr>
        <p:sp>
          <p:nvSpPr>
            <p:cNvPr id="70" name="Google Shape;10874;p69">
              <a:extLst>
                <a:ext uri="{FF2B5EF4-FFF2-40B4-BE49-F238E27FC236}">
                  <a16:creationId xmlns:a16="http://schemas.microsoft.com/office/drawing/2014/main" id="{446824F3-7C7C-5CBD-8AF1-04ACB997A26C}"/>
                </a:ext>
              </a:extLst>
            </p:cNvPr>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0875;p69">
              <a:extLst>
                <a:ext uri="{FF2B5EF4-FFF2-40B4-BE49-F238E27FC236}">
                  <a16:creationId xmlns:a16="http://schemas.microsoft.com/office/drawing/2014/main" id="{E2A074F9-7C11-03BD-DEFF-27869BC7BF7D}"/>
                </a:ext>
              </a:extLst>
            </p:cNvPr>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30"/>
        <p:cNvGrpSpPr/>
        <p:nvPr/>
      </p:nvGrpSpPr>
      <p:grpSpPr>
        <a:xfrm>
          <a:off x="0" y="0"/>
          <a:ext cx="0" cy="0"/>
          <a:chOff x="0" y="0"/>
          <a:chExt cx="0" cy="0"/>
        </a:xfrm>
      </p:grpSpPr>
      <p:sp>
        <p:nvSpPr>
          <p:cNvPr id="3731" name="Google Shape;3731;p39"/>
          <p:cNvSpPr txBox="1">
            <a:spLocks noGrp="1"/>
          </p:cNvSpPr>
          <p:nvPr>
            <p:ph type="title" idx="8"/>
          </p:nvPr>
        </p:nvSpPr>
        <p:spPr>
          <a:xfrm>
            <a:off x="872400" y="537575"/>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rPr>
              <a:t>WHERE WE WANT TO BE</a:t>
            </a:r>
            <a:endParaRPr>
              <a:solidFill>
                <a:schemeClr val="lt2"/>
              </a:solidFill>
            </a:endParaRPr>
          </a:p>
        </p:txBody>
      </p:sp>
      <p:sp>
        <p:nvSpPr>
          <p:cNvPr id="3732" name="Google Shape;3732;p39"/>
          <p:cNvSpPr txBox="1">
            <a:spLocks noGrp="1"/>
          </p:cNvSpPr>
          <p:nvPr>
            <p:ph type="title"/>
          </p:nvPr>
        </p:nvSpPr>
        <p:spPr>
          <a:xfrm>
            <a:off x="2319100" y="1543050"/>
            <a:ext cx="19026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DIGITALLY</a:t>
            </a:r>
          </a:p>
        </p:txBody>
      </p:sp>
      <p:sp>
        <p:nvSpPr>
          <p:cNvPr id="3733" name="Google Shape;3733;p39"/>
          <p:cNvSpPr txBox="1">
            <a:spLocks noGrp="1"/>
          </p:cNvSpPr>
          <p:nvPr>
            <p:ph type="subTitle" idx="1"/>
          </p:nvPr>
        </p:nvSpPr>
        <p:spPr>
          <a:xfrm>
            <a:off x="2319100" y="1829477"/>
            <a:ext cx="19026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Everything would be digital</a:t>
            </a:r>
            <a:endParaRPr dirty="0"/>
          </a:p>
        </p:txBody>
      </p:sp>
      <p:sp>
        <p:nvSpPr>
          <p:cNvPr id="3734" name="Google Shape;3734;p39"/>
          <p:cNvSpPr txBox="1">
            <a:spLocks noGrp="1"/>
          </p:cNvSpPr>
          <p:nvPr>
            <p:ph type="title" idx="2"/>
          </p:nvPr>
        </p:nvSpPr>
        <p:spPr>
          <a:xfrm>
            <a:off x="5986649" y="1543050"/>
            <a:ext cx="19026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ACCURACY</a:t>
            </a:r>
            <a:endParaRPr dirty="0"/>
          </a:p>
        </p:txBody>
      </p:sp>
      <p:sp>
        <p:nvSpPr>
          <p:cNvPr id="3735" name="Google Shape;3735;p39"/>
          <p:cNvSpPr txBox="1">
            <a:spLocks noGrp="1"/>
          </p:cNvSpPr>
          <p:nvPr>
            <p:ph type="subTitle" idx="3"/>
          </p:nvPr>
        </p:nvSpPr>
        <p:spPr>
          <a:xfrm>
            <a:off x="5986649" y="1829477"/>
            <a:ext cx="19026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More accuracy provided</a:t>
            </a:r>
            <a:endParaRPr dirty="0"/>
          </a:p>
        </p:txBody>
      </p:sp>
      <p:sp>
        <p:nvSpPr>
          <p:cNvPr id="3736" name="Google Shape;3736;p39"/>
          <p:cNvSpPr txBox="1">
            <a:spLocks noGrp="1"/>
          </p:cNvSpPr>
          <p:nvPr>
            <p:ph type="title" idx="4"/>
          </p:nvPr>
        </p:nvSpPr>
        <p:spPr>
          <a:xfrm>
            <a:off x="2319100" y="3179724"/>
            <a:ext cx="19026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PRIVACY</a:t>
            </a:r>
            <a:endParaRPr dirty="0"/>
          </a:p>
        </p:txBody>
      </p:sp>
      <p:sp>
        <p:nvSpPr>
          <p:cNvPr id="3737" name="Google Shape;3737;p39"/>
          <p:cNvSpPr txBox="1">
            <a:spLocks noGrp="1"/>
          </p:cNvSpPr>
          <p:nvPr>
            <p:ph type="subTitle" idx="5"/>
          </p:nvPr>
        </p:nvSpPr>
        <p:spPr>
          <a:xfrm>
            <a:off x="2319100" y="3466250"/>
            <a:ext cx="19026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More secure environment</a:t>
            </a:r>
            <a:endParaRPr dirty="0"/>
          </a:p>
        </p:txBody>
      </p:sp>
      <p:sp>
        <p:nvSpPr>
          <p:cNvPr id="3738" name="Google Shape;3738;p39"/>
          <p:cNvSpPr txBox="1">
            <a:spLocks noGrp="1"/>
          </p:cNvSpPr>
          <p:nvPr>
            <p:ph type="title" idx="6"/>
          </p:nvPr>
        </p:nvSpPr>
        <p:spPr>
          <a:xfrm>
            <a:off x="5986649" y="3179724"/>
            <a:ext cx="19026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NATURE</a:t>
            </a:r>
            <a:endParaRPr dirty="0"/>
          </a:p>
        </p:txBody>
      </p:sp>
      <p:sp>
        <p:nvSpPr>
          <p:cNvPr id="3739" name="Google Shape;3739;p39"/>
          <p:cNvSpPr txBox="1">
            <a:spLocks noGrp="1"/>
          </p:cNvSpPr>
          <p:nvPr>
            <p:ph type="subTitle" idx="7"/>
          </p:nvPr>
        </p:nvSpPr>
        <p:spPr>
          <a:xfrm>
            <a:off x="5986649" y="3466250"/>
            <a:ext cx="19026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MORE USER FRIENDLY</a:t>
            </a:r>
            <a:endParaRPr dirty="0"/>
          </a:p>
        </p:txBody>
      </p:sp>
      <p:grpSp>
        <p:nvGrpSpPr>
          <p:cNvPr id="3740" name="Google Shape;3740;p39"/>
          <p:cNvGrpSpPr/>
          <p:nvPr/>
        </p:nvGrpSpPr>
        <p:grpSpPr>
          <a:xfrm>
            <a:off x="1254751" y="1493234"/>
            <a:ext cx="835766" cy="870855"/>
            <a:chOff x="715051" y="1600434"/>
            <a:chExt cx="835766" cy="870855"/>
          </a:xfrm>
        </p:grpSpPr>
        <p:grpSp>
          <p:nvGrpSpPr>
            <p:cNvPr id="3741" name="Google Shape;3741;p39"/>
            <p:cNvGrpSpPr/>
            <p:nvPr/>
          </p:nvGrpSpPr>
          <p:grpSpPr>
            <a:xfrm>
              <a:off x="715051" y="1600434"/>
              <a:ext cx="266700" cy="345050"/>
              <a:chOff x="1172410" y="839125"/>
              <a:chExt cx="266700" cy="345050"/>
            </a:xfrm>
          </p:grpSpPr>
          <p:cxnSp>
            <p:nvCxnSpPr>
              <p:cNvPr id="3742" name="Google Shape;3742;p39"/>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3743" name="Google Shape;3743;p39"/>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3744" name="Google Shape;3744;p39"/>
            <p:cNvGrpSpPr/>
            <p:nvPr/>
          </p:nvGrpSpPr>
          <p:grpSpPr>
            <a:xfrm rot="10800000">
              <a:off x="1284116" y="2126239"/>
              <a:ext cx="266700" cy="345050"/>
              <a:chOff x="1172410" y="839125"/>
              <a:chExt cx="266700" cy="345050"/>
            </a:xfrm>
          </p:grpSpPr>
          <p:cxnSp>
            <p:nvCxnSpPr>
              <p:cNvPr id="3745" name="Google Shape;3745;p39"/>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3746" name="Google Shape;3746;p39"/>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grpSp>
        <p:nvGrpSpPr>
          <p:cNvPr id="3747" name="Google Shape;3747;p39"/>
          <p:cNvGrpSpPr/>
          <p:nvPr/>
        </p:nvGrpSpPr>
        <p:grpSpPr>
          <a:xfrm>
            <a:off x="4922276" y="1493234"/>
            <a:ext cx="835766" cy="870855"/>
            <a:chOff x="715051" y="1600434"/>
            <a:chExt cx="835766" cy="870855"/>
          </a:xfrm>
        </p:grpSpPr>
        <p:grpSp>
          <p:nvGrpSpPr>
            <p:cNvPr id="3748" name="Google Shape;3748;p39"/>
            <p:cNvGrpSpPr/>
            <p:nvPr/>
          </p:nvGrpSpPr>
          <p:grpSpPr>
            <a:xfrm>
              <a:off x="715051" y="1600434"/>
              <a:ext cx="266700" cy="345050"/>
              <a:chOff x="1172410" y="839125"/>
              <a:chExt cx="266700" cy="345050"/>
            </a:xfrm>
          </p:grpSpPr>
          <p:cxnSp>
            <p:nvCxnSpPr>
              <p:cNvPr id="3749" name="Google Shape;3749;p39"/>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3750" name="Google Shape;3750;p39"/>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3751" name="Google Shape;3751;p39"/>
            <p:cNvGrpSpPr/>
            <p:nvPr/>
          </p:nvGrpSpPr>
          <p:grpSpPr>
            <a:xfrm rot="10800000">
              <a:off x="1284116" y="2126239"/>
              <a:ext cx="266700" cy="345050"/>
              <a:chOff x="1172410" y="839125"/>
              <a:chExt cx="266700" cy="345050"/>
            </a:xfrm>
          </p:grpSpPr>
          <p:cxnSp>
            <p:nvCxnSpPr>
              <p:cNvPr id="3752" name="Google Shape;3752;p39"/>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3753" name="Google Shape;3753;p39"/>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grpSp>
        <p:nvGrpSpPr>
          <p:cNvPr id="3754" name="Google Shape;3754;p39"/>
          <p:cNvGrpSpPr/>
          <p:nvPr/>
        </p:nvGrpSpPr>
        <p:grpSpPr>
          <a:xfrm>
            <a:off x="1254751" y="3129959"/>
            <a:ext cx="835766" cy="870855"/>
            <a:chOff x="715051" y="1600434"/>
            <a:chExt cx="835766" cy="870855"/>
          </a:xfrm>
        </p:grpSpPr>
        <p:grpSp>
          <p:nvGrpSpPr>
            <p:cNvPr id="3755" name="Google Shape;3755;p39"/>
            <p:cNvGrpSpPr/>
            <p:nvPr/>
          </p:nvGrpSpPr>
          <p:grpSpPr>
            <a:xfrm>
              <a:off x="715051" y="1600434"/>
              <a:ext cx="266700" cy="345050"/>
              <a:chOff x="1172410" y="839125"/>
              <a:chExt cx="266700" cy="345050"/>
            </a:xfrm>
          </p:grpSpPr>
          <p:cxnSp>
            <p:nvCxnSpPr>
              <p:cNvPr id="3756" name="Google Shape;3756;p39"/>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3757" name="Google Shape;3757;p39"/>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3758" name="Google Shape;3758;p39"/>
            <p:cNvGrpSpPr/>
            <p:nvPr/>
          </p:nvGrpSpPr>
          <p:grpSpPr>
            <a:xfrm rot="10800000">
              <a:off x="1284116" y="2126239"/>
              <a:ext cx="266700" cy="345050"/>
              <a:chOff x="1172410" y="839125"/>
              <a:chExt cx="266700" cy="345050"/>
            </a:xfrm>
          </p:grpSpPr>
          <p:cxnSp>
            <p:nvCxnSpPr>
              <p:cNvPr id="3759" name="Google Shape;3759;p39"/>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3760" name="Google Shape;3760;p39"/>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grpSp>
        <p:nvGrpSpPr>
          <p:cNvPr id="3761" name="Google Shape;3761;p39"/>
          <p:cNvGrpSpPr/>
          <p:nvPr/>
        </p:nvGrpSpPr>
        <p:grpSpPr>
          <a:xfrm>
            <a:off x="4922276" y="3129959"/>
            <a:ext cx="835766" cy="870855"/>
            <a:chOff x="715051" y="1600434"/>
            <a:chExt cx="835766" cy="870855"/>
          </a:xfrm>
        </p:grpSpPr>
        <p:grpSp>
          <p:nvGrpSpPr>
            <p:cNvPr id="3762" name="Google Shape;3762;p39"/>
            <p:cNvGrpSpPr/>
            <p:nvPr/>
          </p:nvGrpSpPr>
          <p:grpSpPr>
            <a:xfrm>
              <a:off x="715051" y="1600434"/>
              <a:ext cx="266700" cy="345050"/>
              <a:chOff x="1172410" y="839125"/>
              <a:chExt cx="266700" cy="345050"/>
            </a:xfrm>
          </p:grpSpPr>
          <p:cxnSp>
            <p:nvCxnSpPr>
              <p:cNvPr id="3763" name="Google Shape;3763;p39"/>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3764" name="Google Shape;3764;p39"/>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3765" name="Google Shape;3765;p39"/>
            <p:cNvGrpSpPr/>
            <p:nvPr/>
          </p:nvGrpSpPr>
          <p:grpSpPr>
            <a:xfrm rot="10800000">
              <a:off x="1284116" y="2126239"/>
              <a:ext cx="266700" cy="345050"/>
              <a:chOff x="1172410" y="839125"/>
              <a:chExt cx="266700" cy="345050"/>
            </a:xfrm>
          </p:grpSpPr>
          <p:cxnSp>
            <p:nvCxnSpPr>
              <p:cNvPr id="3766" name="Google Shape;3766;p39"/>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3767" name="Google Shape;3767;p39"/>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grpSp>
        <p:nvGrpSpPr>
          <p:cNvPr id="63" name="Google Shape;10344;p68">
            <a:extLst>
              <a:ext uri="{FF2B5EF4-FFF2-40B4-BE49-F238E27FC236}">
                <a16:creationId xmlns:a16="http://schemas.microsoft.com/office/drawing/2014/main" id="{D45A6527-2083-FFD0-CD52-9B75164E1987}"/>
              </a:ext>
            </a:extLst>
          </p:cNvPr>
          <p:cNvGrpSpPr/>
          <p:nvPr/>
        </p:nvGrpSpPr>
        <p:grpSpPr>
          <a:xfrm>
            <a:off x="1458549" y="3346704"/>
            <a:ext cx="432000" cy="432000"/>
            <a:chOff x="3854700" y="249750"/>
            <a:chExt cx="500425" cy="481125"/>
          </a:xfrm>
          <a:solidFill>
            <a:srgbClr val="FA5B41"/>
          </a:solidFill>
        </p:grpSpPr>
        <p:sp>
          <p:nvSpPr>
            <p:cNvPr id="64" name="Google Shape;10345;p68">
              <a:extLst>
                <a:ext uri="{FF2B5EF4-FFF2-40B4-BE49-F238E27FC236}">
                  <a16:creationId xmlns:a16="http://schemas.microsoft.com/office/drawing/2014/main" id="{021B57B2-C507-EF5A-1863-BB3A5AFA136C}"/>
                </a:ext>
              </a:extLst>
            </p:cNvPr>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10346;p68">
              <a:extLst>
                <a:ext uri="{FF2B5EF4-FFF2-40B4-BE49-F238E27FC236}">
                  <a16:creationId xmlns:a16="http://schemas.microsoft.com/office/drawing/2014/main" id="{4F00C706-E3CF-2B3D-443A-8264005AFBE4}"/>
                </a:ext>
              </a:extLst>
            </p:cNvPr>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 name="Google Shape;10347;p68">
              <a:extLst>
                <a:ext uri="{FF2B5EF4-FFF2-40B4-BE49-F238E27FC236}">
                  <a16:creationId xmlns:a16="http://schemas.microsoft.com/office/drawing/2014/main" id="{4C21300A-D4E1-3EDE-3921-6D64BF4D3DE4}"/>
                </a:ext>
              </a:extLst>
            </p:cNvPr>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 name="Google Shape;10348;p68">
              <a:extLst>
                <a:ext uri="{FF2B5EF4-FFF2-40B4-BE49-F238E27FC236}">
                  <a16:creationId xmlns:a16="http://schemas.microsoft.com/office/drawing/2014/main" id="{C5367A10-2BFD-98E2-9F21-BDA38BED4963}"/>
                </a:ext>
              </a:extLst>
            </p:cNvPr>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 name="Google Shape;10349;p68">
              <a:extLst>
                <a:ext uri="{FF2B5EF4-FFF2-40B4-BE49-F238E27FC236}">
                  <a16:creationId xmlns:a16="http://schemas.microsoft.com/office/drawing/2014/main" id="{EFA39FFD-796B-5A25-BF67-A4F13628F132}"/>
                </a:ext>
              </a:extLst>
            </p:cNvPr>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 name="Google Shape;10350;p68">
              <a:extLst>
                <a:ext uri="{FF2B5EF4-FFF2-40B4-BE49-F238E27FC236}">
                  <a16:creationId xmlns:a16="http://schemas.microsoft.com/office/drawing/2014/main" id="{458227AE-2CED-9DC3-3FAA-1F1549002D79}"/>
                </a:ext>
              </a:extLst>
            </p:cNvPr>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 name="Google Shape;10351;p68">
              <a:extLst>
                <a:ext uri="{FF2B5EF4-FFF2-40B4-BE49-F238E27FC236}">
                  <a16:creationId xmlns:a16="http://schemas.microsoft.com/office/drawing/2014/main" id="{EF982412-7621-E039-2BC2-0E846E01B94E}"/>
                </a:ext>
              </a:extLst>
            </p:cNvPr>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10352;p68">
              <a:extLst>
                <a:ext uri="{FF2B5EF4-FFF2-40B4-BE49-F238E27FC236}">
                  <a16:creationId xmlns:a16="http://schemas.microsoft.com/office/drawing/2014/main" id="{A3A53FA5-AF21-6C04-D472-50ED88FFB578}"/>
                </a:ext>
              </a:extLst>
            </p:cNvPr>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 name="Google Shape;10627;p68">
            <a:extLst>
              <a:ext uri="{FF2B5EF4-FFF2-40B4-BE49-F238E27FC236}">
                <a16:creationId xmlns:a16="http://schemas.microsoft.com/office/drawing/2014/main" id="{BAB6024A-3D05-2930-93F0-E61495CF8202}"/>
              </a:ext>
            </a:extLst>
          </p:cNvPr>
          <p:cNvGrpSpPr/>
          <p:nvPr/>
        </p:nvGrpSpPr>
        <p:grpSpPr>
          <a:xfrm>
            <a:off x="5126073" y="3373237"/>
            <a:ext cx="432000" cy="432000"/>
            <a:chOff x="5651375" y="3806450"/>
            <a:chExt cx="481825" cy="481825"/>
          </a:xfrm>
          <a:solidFill>
            <a:srgbClr val="FA5B41"/>
          </a:solidFill>
        </p:grpSpPr>
        <p:sp>
          <p:nvSpPr>
            <p:cNvPr id="73" name="Google Shape;10628;p68">
              <a:extLst>
                <a:ext uri="{FF2B5EF4-FFF2-40B4-BE49-F238E27FC236}">
                  <a16:creationId xmlns:a16="http://schemas.microsoft.com/office/drawing/2014/main" id="{64152441-7A5E-92FF-1714-7A8023ECBA05}"/>
                </a:ext>
              </a:extLst>
            </p:cNvPr>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 name="Google Shape;10629;p68">
              <a:extLst>
                <a:ext uri="{FF2B5EF4-FFF2-40B4-BE49-F238E27FC236}">
                  <a16:creationId xmlns:a16="http://schemas.microsoft.com/office/drawing/2014/main" id="{93D3E813-5BAB-F92A-0227-D3A5632A6F30}"/>
                </a:ext>
              </a:extLst>
            </p:cNvPr>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 name="Google Shape;10630;p68">
              <a:extLst>
                <a:ext uri="{FF2B5EF4-FFF2-40B4-BE49-F238E27FC236}">
                  <a16:creationId xmlns:a16="http://schemas.microsoft.com/office/drawing/2014/main" id="{D251F17F-2119-6454-48C0-05C3EE888A8A}"/>
                </a:ext>
              </a:extLst>
            </p:cNvPr>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 name="Google Shape;10631;p68">
              <a:extLst>
                <a:ext uri="{FF2B5EF4-FFF2-40B4-BE49-F238E27FC236}">
                  <a16:creationId xmlns:a16="http://schemas.microsoft.com/office/drawing/2014/main" id="{3AC138C6-CFEE-E226-27CA-0A21AB617D83}"/>
                </a:ext>
              </a:extLst>
            </p:cNvPr>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 name="Google Shape;10454;p68">
            <a:extLst>
              <a:ext uri="{FF2B5EF4-FFF2-40B4-BE49-F238E27FC236}">
                <a16:creationId xmlns:a16="http://schemas.microsoft.com/office/drawing/2014/main" id="{05E950FD-D477-CB50-B9FF-A3701DD7122B}"/>
              </a:ext>
            </a:extLst>
          </p:cNvPr>
          <p:cNvGrpSpPr/>
          <p:nvPr/>
        </p:nvGrpSpPr>
        <p:grpSpPr>
          <a:xfrm>
            <a:off x="5188976" y="1678141"/>
            <a:ext cx="432000" cy="432000"/>
            <a:chOff x="5049725" y="1435050"/>
            <a:chExt cx="486550" cy="481850"/>
          </a:xfrm>
          <a:solidFill>
            <a:srgbClr val="FA5B41"/>
          </a:solidFill>
        </p:grpSpPr>
        <p:sp>
          <p:nvSpPr>
            <p:cNvPr id="78" name="Google Shape;10455;p68">
              <a:extLst>
                <a:ext uri="{FF2B5EF4-FFF2-40B4-BE49-F238E27FC236}">
                  <a16:creationId xmlns:a16="http://schemas.microsoft.com/office/drawing/2014/main" id="{DE473AC0-5806-D7FC-B96F-1E6F9C182565}"/>
                </a:ext>
              </a:extLst>
            </p:cNvPr>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 name="Google Shape;10456;p68">
              <a:extLst>
                <a:ext uri="{FF2B5EF4-FFF2-40B4-BE49-F238E27FC236}">
                  <a16:creationId xmlns:a16="http://schemas.microsoft.com/office/drawing/2014/main" id="{3A04FEA6-CD75-0BDA-A38A-A0D87BC37778}"/>
                </a:ext>
              </a:extLst>
            </p:cNvPr>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 name="Google Shape;10457;p68">
              <a:extLst>
                <a:ext uri="{FF2B5EF4-FFF2-40B4-BE49-F238E27FC236}">
                  <a16:creationId xmlns:a16="http://schemas.microsoft.com/office/drawing/2014/main" id="{71D7F5E3-D54A-C0A1-5F66-E41E5CE4FDF8}"/>
                </a:ext>
              </a:extLst>
            </p:cNvPr>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 name="Google Shape;10458;p68">
              <a:extLst>
                <a:ext uri="{FF2B5EF4-FFF2-40B4-BE49-F238E27FC236}">
                  <a16:creationId xmlns:a16="http://schemas.microsoft.com/office/drawing/2014/main" id="{29EF5E87-FE0A-BE5B-C679-72BB2ED6CF70}"/>
                </a:ext>
              </a:extLst>
            </p:cNvPr>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 name="Google Shape;10533;p68">
            <a:extLst>
              <a:ext uri="{FF2B5EF4-FFF2-40B4-BE49-F238E27FC236}">
                <a16:creationId xmlns:a16="http://schemas.microsoft.com/office/drawing/2014/main" id="{E328B179-B793-97A8-A0D2-FAAE72747E38}"/>
              </a:ext>
            </a:extLst>
          </p:cNvPr>
          <p:cNvGrpSpPr/>
          <p:nvPr/>
        </p:nvGrpSpPr>
        <p:grpSpPr>
          <a:xfrm>
            <a:off x="1524079" y="1756330"/>
            <a:ext cx="324000" cy="432000"/>
            <a:chOff x="3907325" y="2620775"/>
            <a:chExt cx="395250" cy="481825"/>
          </a:xfrm>
          <a:solidFill>
            <a:srgbClr val="FA5B41"/>
          </a:solidFill>
        </p:grpSpPr>
        <p:sp>
          <p:nvSpPr>
            <p:cNvPr id="83" name="Google Shape;10534;p68">
              <a:extLst>
                <a:ext uri="{FF2B5EF4-FFF2-40B4-BE49-F238E27FC236}">
                  <a16:creationId xmlns:a16="http://schemas.microsoft.com/office/drawing/2014/main" id="{77361837-6EA2-523B-E0A4-20FA2D1CAB36}"/>
                </a:ext>
              </a:extLst>
            </p:cNvPr>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 name="Google Shape;10535;p68">
              <a:extLst>
                <a:ext uri="{FF2B5EF4-FFF2-40B4-BE49-F238E27FC236}">
                  <a16:creationId xmlns:a16="http://schemas.microsoft.com/office/drawing/2014/main" id="{42D17E77-ABFB-9867-BCFF-7E849D382154}"/>
                </a:ext>
              </a:extLst>
            </p:cNvPr>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 name="Google Shape;10536;p68">
              <a:extLst>
                <a:ext uri="{FF2B5EF4-FFF2-40B4-BE49-F238E27FC236}">
                  <a16:creationId xmlns:a16="http://schemas.microsoft.com/office/drawing/2014/main" id="{440736F0-961E-B367-C5F3-201B713061CA}"/>
                </a:ext>
              </a:extLst>
            </p:cNvPr>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 name="Google Shape;10537;p68">
              <a:extLst>
                <a:ext uri="{FF2B5EF4-FFF2-40B4-BE49-F238E27FC236}">
                  <a16:creationId xmlns:a16="http://schemas.microsoft.com/office/drawing/2014/main" id="{1D978604-7DF5-EC27-6E51-9EC72F4909FB}"/>
                </a:ext>
              </a:extLst>
            </p:cNvPr>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81"/>
        <p:cNvGrpSpPr/>
        <p:nvPr/>
      </p:nvGrpSpPr>
      <p:grpSpPr>
        <a:xfrm>
          <a:off x="0" y="0"/>
          <a:ext cx="0" cy="0"/>
          <a:chOff x="0" y="0"/>
          <a:chExt cx="0" cy="0"/>
        </a:xfrm>
      </p:grpSpPr>
      <p:sp>
        <p:nvSpPr>
          <p:cNvPr id="3882" name="Google Shape;3882;p43"/>
          <p:cNvSpPr txBox="1">
            <a:spLocks noGrp="1"/>
          </p:cNvSpPr>
          <p:nvPr>
            <p:ph type="title" idx="15"/>
          </p:nvPr>
        </p:nvSpPr>
        <p:spPr>
          <a:xfrm>
            <a:off x="872400" y="537575"/>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solidFill>
                  <a:schemeClr val="lt2"/>
                </a:solidFill>
              </a:rPr>
              <a:t>REQUIREMENTS</a:t>
            </a:r>
            <a:endParaRPr dirty="0">
              <a:solidFill>
                <a:schemeClr val="lt2"/>
              </a:solidFill>
            </a:endParaRPr>
          </a:p>
        </p:txBody>
      </p:sp>
      <p:sp>
        <p:nvSpPr>
          <p:cNvPr id="3883" name="Google Shape;3883;p43"/>
          <p:cNvSpPr txBox="1">
            <a:spLocks noGrp="1"/>
          </p:cNvSpPr>
          <p:nvPr>
            <p:ph type="title"/>
          </p:nvPr>
        </p:nvSpPr>
        <p:spPr>
          <a:xfrm>
            <a:off x="900539" y="2055150"/>
            <a:ext cx="18246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ANDROID</a:t>
            </a:r>
            <a:endParaRPr dirty="0"/>
          </a:p>
        </p:txBody>
      </p:sp>
      <p:sp>
        <p:nvSpPr>
          <p:cNvPr id="3884" name="Google Shape;3884;p43"/>
          <p:cNvSpPr txBox="1">
            <a:spLocks noGrp="1"/>
          </p:cNvSpPr>
          <p:nvPr>
            <p:ph type="subTitle" idx="1"/>
          </p:nvPr>
        </p:nvSpPr>
        <p:spPr>
          <a:xfrm>
            <a:off x="900539" y="2341574"/>
            <a:ext cx="18246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ANDROID VERSION OF 4 OR ABOVE</a:t>
            </a:r>
            <a:endParaRPr dirty="0"/>
          </a:p>
        </p:txBody>
      </p:sp>
      <p:sp>
        <p:nvSpPr>
          <p:cNvPr id="3885" name="Google Shape;3885;p43"/>
          <p:cNvSpPr txBox="1">
            <a:spLocks noGrp="1"/>
          </p:cNvSpPr>
          <p:nvPr>
            <p:ph type="title" idx="2"/>
          </p:nvPr>
        </p:nvSpPr>
        <p:spPr>
          <a:xfrm>
            <a:off x="3659700" y="2055150"/>
            <a:ext cx="18246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CONNECTIVITY</a:t>
            </a:r>
            <a:endParaRPr dirty="0"/>
          </a:p>
        </p:txBody>
      </p:sp>
      <p:sp>
        <p:nvSpPr>
          <p:cNvPr id="3886" name="Google Shape;3886;p43"/>
          <p:cNvSpPr txBox="1">
            <a:spLocks noGrp="1"/>
          </p:cNvSpPr>
          <p:nvPr>
            <p:ph type="subTitle" idx="3"/>
          </p:nvPr>
        </p:nvSpPr>
        <p:spPr>
          <a:xfrm>
            <a:off x="3659700" y="2341574"/>
            <a:ext cx="18246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STABLE INTERNET CONNECTION</a:t>
            </a:r>
            <a:endParaRPr dirty="0"/>
          </a:p>
        </p:txBody>
      </p:sp>
      <p:sp>
        <p:nvSpPr>
          <p:cNvPr id="3887" name="Google Shape;3887;p43"/>
          <p:cNvSpPr txBox="1">
            <a:spLocks noGrp="1"/>
          </p:cNvSpPr>
          <p:nvPr>
            <p:ph type="title" idx="4"/>
          </p:nvPr>
        </p:nvSpPr>
        <p:spPr>
          <a:xfrm>
            <a:off x="900539" y="3742976"/>
            <a:ext cx="18246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ROM</a:t>
            </a:r>
            <a:endParaRPr dirty="0"/>
          </a:p>
        </p:txBody>
      </p:sp>
      <p:sp>
        <p:nvSpPr>
          <p:cNvPr id="3888" name="Google Shape;3888;p43"/>
          <p:cNvSpPr txBox="1">
            <a:spLocks noGrp="1"/>
          </p:cNvSpPr>
          <p:nvPr>
            <p:ph type="subTitle" idx="5"/>
          </p:nvPr>
        </p:nvSpPr>
        <p:spPr>
          <a:xfrm>
            <a:off x="1162553" y="4029500"/>
            <a:ext cx="130022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2GB OR ABOVE</a:t>
            </a:r>
            <a:endParaRPr dirty="0"/>
          </a:p>
        </p:txBody>
      </p:sp>
      <p:sp>
        <p:nvSpPr>
          <p:cNvPr id="3889" name="Google Shape;3889;p43"/>
          <p:cNvSpPr txBox="1">
            <a:spLocks noGrp="1"/>
          </p:cNvSpPr>
          <p:nvPr>
            <p:ph type="title" idx="6"/>
          </p:nvPr>
        </p:nvSpPr>
        <p:spPr>
          <a:xfrm>
            <a:off x="3659700" y="3742976"/>
            <a:ext cx="18246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ANDROID SDK</a:t>
            </a:r>
            <a:endParaRPr dirty="0"/>
          </a:p>
        </p:txBody>
      </p:sp>
      <p:sp>
        <p:nvSpPr>
          <p:cNvPr id="3890" name="Google Shape;3890;p43"/>
          <p:cNvSpPr txBox="1">
            <a:spLocks noGrp="1"/>
          </p:cNvSpPr>
          <p:nvPr>
            <p:ph type="subTitle" idx="7"/>
          </p:nvPr>
        </p:nvSpPr>
        <p:spPr>
          <a:xfrm>
            <a:off x="3659700" y="4029500"/>
            <a:ext cx="18246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1GB AND ABOVE </a:t>
            </a:r>
            <a:endParaRPr dirty="0"/>
          </a:p>
        </p:txBody>
      </p:sp>
      <p:sp>
        <p:nvSpPr>
          <p:cNvPr id="3891" name="Google Shape;3891;p43"/>
          <p:cNvSpPr txBox="1">
            <a:spLocks noGrp="1"/>
          </p:cNvSpPr>
          <p:nvPr>
            <p:ph type="title" idx="8"/>
          </p:nvPr>
        </p:nvSpPr>
        <p:spPr>
          <a:xfrm>
            <a:off x="6418861" y="2055150"/>
            <a:ext cx="18246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RAM</a:t>
            </a:r>
            <a:endParaRPr dirty="0"/>
          </a:p>
        </p:txBody>
      </p:sp>
      <p:sp>
        <p:nvSpPr>
          <p:cNvPr id="3892" name="Google Shape;3892;p43"/>
          <p:cNvSpPr txBox="1">
            <a:spLocks noGrp="1"/>
          </p:cNvSpPr>
          <p:nvPr>
            <p:ph type="subTitle" idx="9"/>
          </p:nvPr>
        </p:nvSpPr>
        <p:spPr>
          <a:xfrm>
            <a:off x="6418861" y="2341574"/>
            <a:ext cx="18246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2GB OR ABOVE</a:t>
            </a:r>
            <a:endParaRPr dirty="0"/>
          </a:p>
        </p:txBody>
      </p:sp>
      <p:sp>
        <p:nvSpPr>
          <p:cNvPr id="3893" name="Google Shape;3893;p43"/>
          <p:cNvSpPr txBox="1">
            <a:spLocks noGrp="1"/>
          </p:cNvSpPr>
          <p:nvPr>
            <p:ph type="title" idx="13"/>
          </p:nvPr>
        </p:nvSpPr>
        <p:spPr>
          <a:xfrm>
            <a:off x="6418861" y="3742976"/>
            <a:ext cx="18246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PERMISSIONS</a:t>
            </a:r>
            <a:endParaRPr dirty="0"/>
          </a:p>
        </p:txBody>
      </p:sp>
      <p:sp>
        <p:nvSpPr>
          <p:cNvPr id="3894" name="Google Shape;3894;p43"/>
          <p:cNvSpPr txBox="1">
            <a:spLocks noGrp="1"/>
          </p:cNvSpPr>
          <p:nvPr>
            <p:ph type="subTitle" idx="14"/>
          </p:nvPr>
        </p:nvSpPr>
        <p:spPr>
          <a:xfrm>
            <a:off x="6418861" y="4029500"/>
            <a:ext cx="18246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STORAGE &amp; LOCATION</a:t>
            </a:r>
            <a:endParaRPr dirty="0"/>
          </a:p>
        </p:txBody>
      </p:sp>
      <p:grpSp>
        <p:nvGrpSpPr>
          <p:cNvPr id="3895" name="Google Shape;3895;p43"/>
          <p:cNvGrpSpPr/>
          <p:nvPr/>
        </p:nvGrpSpPr>
        <p:grpSpPr>
          <a:xfrm>
            <a:off x="4350613" y="3178193"/>
            <a:ext cx="442775" cy="442775"/>
            <a:chOff x="1006150" y="2717075"/>
            <a:chExt cx="442775" cy="442775"/>
          </a:xfrm>
        </p:grpSpPr>
        <p:sp>
          <p:nvSpPr>
            <p:cNvPr id="3896" name="Google Shape;3896;p43"/>
            <p:cNvSpPr/>
            <p:nvPr/>
          </p:nvSpPr>
          <p:spPr>
            <a:xfrm>
              <a:off x="1006150" y="2743250"/>
              <a:ext cx="442775" cy="338100"/>
            </a:xfrm>
            <a:custGeom>
              <a:avLst/>
              <a:gdLst/>
              <a:ahLst/>
              <a:cxnLst/>
              <a:rect l="l" t="t" r="r" b="b"/>
              <a:pathLst>
                <a:path w="17711" h="13524" extrusionOk="0">
                  <a:moveTo>
                    <a:pt x="5219" y="9378"/>
                  </a:moveTo>
                  <a:lnTo>
                    <a:pt x="5219" y="10411"/>
                  </a:lnTo>
                  <a:lnTo>
                    <a:pt x="6253" y="10411"/>
                  </a:lnTo>
                  <a:lnTo>
                    <a:pt x="6253" y="11444"/>
                  </a:lnTo>
                  <a:lnTo>
                    <a:pt x="5219" y="11444"/>
                  </a:lnTo>
                  <a:lnTo>
                    <a:pt x="5219" y="12490"/>
                  </a:lnTo>
                  <a:lnTo>
                    <a:pt x="4187" y="12490"/>
                  </a:lnTo>
                  <a:lnTo>
                    <a:pt x="4187" y="11444"/>
                  </a:lnTo>
                  <a:lnTo>
                    <a:pt x="3140" y="11444"/>
                  </a:lnTo>
                  <a:lnTo>
                    <a:pt x="3140" y="10411"/>
                  </a:lnTo>
                  <a:lnTo>
                    <a:pt x="4187" y="10411"/>
                  </a:lnTo>
                  <a:lnTo>
                    <a:pt x="4187" y="9378"/>
                  </a:lnTo>
                  <a:close/>
                  <a:moveTo>
                    <a:pt x="9378" y="9378"/>
                  </a:moveTo>
                  <a:lnTo>
                    <a:pt x="9378" y="10411"/>
                  </a:lnTo>
                  <a:lnTo>
                    <a:pt x="10412" y="10411"/>
                  </a:lnTo>
                  <a:lnTo>
                    <a:pt x="10412" y="11444"/>
                  </a:lnTo>
                  <a:lnTo>
                    <a:pt x="9378" y="11444"/>
                  </a:lnTo>
                  <a:lnTo>
                    <a:pt x="9378" y="12490"/>
                  </a:lnTo>
                  <a:lnTo>
                    <a:pt x="8332" y="12490"/>
                  </a:lnTo>
                  <a:lnTo>
                    <a:pt x="8332" y="11444"/>
                  </a:lnTo>
                  <a:lnTo>
                    <a:pt x="7299" y="11444"/>
                  </a:lnTo>
                  <a:lnTo>
                    <a:pt x="7299" y="10411"/>
                  </a:lnTo>
                  <a:lnTo>
                    <a:pt x="8332" y="10411"/>
                  </a:lnTo>
                  <a:lnTo>
                    <a:pt x="8332" y="9378"/>
                  </a:lnTo>
                  <a:close/>
                  <a:moveTo>
                    <a:pt x="13524" y="9378"/>
                  </a:moveTo>
                  <a:lnTo>
                    <a:pt x="13524" y="10411"/>
                  </a:lnTo>
                  <a:lnTo>
                    <a:pt x="14556" y="10411"/>
                  </a:lnTo>
                  <a:lnTo>
                    <a:pt x="14556" y="11444"/>
                  </a:lnTo>
                  <a:lnTo>
                    <a:pt x="13524" y="11444"/>
                  </a:lnTo>
                  <a:lnTo>
                    <a:pt x="13524" y="12490"/>
                  </a:lnTo>
                  <a:lnTo>
                    <a:pt x="12490" y="12490"/>
                  </a:lnTo>
                  <a:lnTo>
                    <a:pt x="12490" y="11444"/>
                  </a:lnTo>
                  <a:lnTo>
                    <a:pt x="11444" y="11444"/>
                  </a:lnTo>
                  <a:lnTo>
                    <a:pt x="11444" y="10411"/>
                  </a:lnTo>
                  <a:lnTo>
                    <a:pt x="12490" y="10411"/>
                  </a:lnTo>
                  <a:lnTo>
                    <a:pt x="12490" y="9378"/>
                  </a:lnTo>
                  <a:close/>
                  <a:moveTo>
                    <a:pt x="1" y="0"/>
                  </a:moveTo>
                  <a:lnTo>
                    <a:pt x="1" y="13523"/>
                  </a:lnTo>
                  <a:lnTo>
                    <a:pt x="17710" y="13523"/>
                  </a:lnTo>
                  <a:lnTo>
                    <a:pt x="17710" y="0"/>
                  </a:lnTo>
                  <a:lnTo>
                    <a:pt x="13647" y="0"/>
                  </a:lnTo>
                  <a:lnTo>
                    <a:pt x="14556" y="909"/>
                  </a:lnTo>
                  <a:lnTo>
                    <a:pt x="14556" y="5344"/>
                  </a:lnTo>
                  <a:lnTo>
                    <a:pt x="11568" y="8331"/>
                  </a:lnTo>
                  <a:lnTo>
                    <a:pt x="6128" y="8331"/>
                  </a:lnTo>
                  <a:lnTo>
                    <a:pt x="3140" y="5344"/>
                  </a:lnTo>
                  <a:lnTo>
                    <a:pt x="3140" y="909"/>
                  </a:lnTo>
                  <a:lnTo>
                    <a:pt x="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3"/>
            <p:cNvSpPr/>
            <p:nvPr/>
          </p:nvSpPr>
          <p:spPr>
            <a:xfrm>
              <a:off x="1110825" y="2717075"/>
              <a:ext cx="233425" cy="208650"/>
            </a:xfrm>
            <a:custGeom>
              <a:avLst/>
              <a:gdLst/>
              <a:ahLst/>
              <a:cxnLst/>
              <a:rect l="l" t="t" r="r" b="b"/>
              <a:pathLst>
                <a:path w="9337" h="8346" extrusionOk="0">
                  <a:moveTo>
                    <a:pt x="5191" y="2080"/>
                  </a:moveTo>
                  <a:lnTo>
                    <a:pt x="5191" y="4160"/>
                  </a:lnTo>
                  <a:lnTo>
                    <a:pt x="4145" y="4160"/>
                  </a:lnTo>
                  <a:lnTo>
                    <a:pt x="4145" y="2080"/>
                  </a:lnTo>
                  <a:close/>
                  <a:moveTo>
                    <a:pt x="5191" y="5234"/>
                  </a:moveTo>
                  <a:lnTo>
                    <a:pt x="5191" y="6266"/>
                  </a:lnTo>
                  <a:lnTo>
                    <a:pt x="4145" y="6266"/>
                  </a:lnTo>
                  <a:lnTo>
                    <a:pt x="4145" y="5234"/>
                  </a:lnTo>
                  <a:close/>
                  <a:moveTo>
                    <a:pt x="2382" y="1"/>
                  </a:moveTo>
                  <a:lnTo>
                    <a:pt x="0" y="2383"/>
                  </a:lnTo>
                  <a:lnTo>
                    <a:pt x="0" y="5963"/>
                  </a:lnTo>
                  <a:lnTo>
                    <a:pt x="2382" y="8346"/>
                  </a:lnTo>
                  <a:lnTo>
                    <a:pt x="6954" y="8346"/>
                  </a:lnTo>
                  <a:lnTo>
                    <a:pt x="9337" y="5963"/>
                  </a:lnTo>
                  <a:lnTo>
                    <a:pt x="9337" y="2383"/>
                  </a:lnTo>
                  <a:lnTo>
                    <a:pt x="6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43"/>
            <p:cNvSpPr/>
            <p:nvPr/>
          </p:nvSpPr>
          <p:spPr>
            <a:xfrm>
              <a:off x="1136625" y="3108175"/>
              <a:ext cx="181800" cy="51675"/>
            </a:xfrm>
            <a:custGeom>
              <a:avLst/>
              <a:gdLst/>
              <a:ahLst/>
              <a:cxnLst/>
              <a:rect l="l" t="t" r="r" b="b"/>
              <a:pathLst>
                <a:path w="7272" h="2067" extrusionOk="0">
                  <a:moveTo>
                    <a:pt x="1034" y="1"/>
                  </a:moveTo>
                  <a:lnTo>
                    <a:pt x="1034" y="510"/>
                  </a:lnTo>
                  <a:cubicBezTo>
                    <a:pt x="1034" y="799"/>
                    <a:pt x="813" y="1033"/>
                    <a:pt x="524" y="1033"/>
                  </a:cubicBezTo>
                  <a:lnTo>
                    <a:pt x="0" y="1033"/>
                  </a:lnTo>
                  <a:lnTo>
                    <a:pt x="0" y="2066"/>
                  </a:lnTo>
                  <a:lnTo>
                    <a:pt x="7271" y="2066"/>
                  </a:lnTo>
                  <a:lnTo>
                    <a:pt x="7271" y="1033"/>
                  </a:lnTo>
                  <a:lnTo>
                    <a:pt x="6748" y="1033"/>
                  </a:lnTo>
                  <a:cubicBezTo>
                    <a:pt x="6459" y="1033"/>
                    <a:pt x="6225" y="799"/>
                    <a:pt x="6225" y="510"/>
                  </a:cubicBezTo>
                  <a:lnTo>
                    <a:pt x="62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43"/>
          <p:cNvGrpSpPr/>
          <p:nvPr/>
        </p:nvGrpSpPr>
        <p:grpSpPr>
          <a:xfrm>
            <a:off x="7109774" y="3231030"/>
            <a:ext cx="442775" cy="337100"/>
            <a:chOff x="2493750" y="3347425"/>
            <a:chExt cx="442775" cy="337100"/>
          </a:xfrm>
        </p:grpSpPr>
        <p:sp>
          <p:nvSpPr>
            <p:cNvPr id="3900" name="Google Shape;3900;p43"/>
            <p:cNvSpPr/>
            <p:nvPr/>
          </p:nvSpPr>
          <p:spPr>
            <a:xfrm>
              <a:off x="2493750" y="3347425"/>
              <a:ext cx="53750" cy="337100"/>
            </a:xfrm>
            <a:custGeom>
              <a:avLst/>
              <a:gdLst/>
              <a:ahLst/>
              <a:cxnLst/>
              <a:rect l="l" t="t" r="r" b="b"/>
              <a:pathLst>
                <a:path w="2150" h="13484" extrusionOk="0">
                  <a:moveTo>
                    <a:pt x="1" y="1"/>
                  </a:moveTo>
                  <a:lnTo>
                    <a:pt x="1" y="13483"/>
                  </a:lnTo>
                  <a:lnTo>
                    <a:pt x="2149" y="13483"/>
                  </a:lnTo>
                  <a:lnTo>
                    <a:pt x="2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3"/>
            <p:cNvSpPr/>
            <p:nvPr/>
          </p:nvSpPr>
          <p:spPr>
            <a:xfrm>
              <a:off x="2573300" y="3347425"/>
              <a:ext cx="259600" cy="337100"/>
            </a:xfrm>
            <a:custGeom>
              <a:avLst/>
              <a:gdLst/>
              <a:ahLst/>
              <a:cxnLst/>
              <a:rect l="l" t="t" r="r" b="b"/>
              <a:pathLst>
                <a:path w="10384" h="13484" extrusionOk="0">
                  <a:moveTo>
                    <a:pt x="2755" y="5344"/>
                  </a:moveTo>
                  <a:lnTo>
                    <a:pt x="3484" y="6074"/>
                  </a:lnTo>
                  <a:lnTo>
                    <a:pt x="2810" y="6749"/>
                  </a:lnTo>
                  <a:lnTo>
                    <a:pt x="3484" y="7410"/>
                  </a:lnTo>
                  <a:lnTo>
                    <a:pt x="2755" y="8153"/>
                  </a:lnTo>
                  <a:lnTo>
                    <a:pt x="1350" y="6749"/>
                  </a:lnTo>
                  <a:lnTo>
                    <a:pt x="2755" y="5344"/>
                  </a:lnTo>
                  <a:close/>
                  <a:moveTo>
                    <a:pt x="7630" y="5344"/>
                  </a:moveTo>
                  <a:lnTo>
                    <a:pt x="9034" y="6749"/>
                  </a:lnTo>
                  <a:lnTo>
                    <a:pt x="7630" y="8153"/>
                  </a:lnTo>
                  <a:lnTo>
                    <a:pt x="6899" y="7410"/>
                  </a:lnTo>
                  <a:lnTo>
                    <a:pt x="7574" y="6749"/>
                  </a:lnTo>
                  <a:lnTo>
                    <a:pt x="6899" y="6074"/>
                  </a:lnTo>
                  <a:lnTo>
                    <a:pt x="7630" y="5344"/>
                  </a:lnTo>
                  <a:close/>
                  <a:moveTo>
                    <a:pt x="5715" y="4147"/>
                  </a:moveTo>
                  <a:lnTo>
                    <a:pt x="5715" y="9338"/>
                  </a:lnTo>
                  <a:lnTo>
                    <a:pt x="4668" y="9338"/>
                  </a:lnTo>
                  <a:lnTo>
                    <a:pt x="4668" y="4147"/>
                  </a:lnTo>
                  <a:close/>
                  <a:moveTo>
                    <a:pt x="0" y="1"/>
                  </a:moveTo>
                  <a:lnTo>
                    <a:pt x="0" y="13483"/>
                  </a:lnTo>
                  <a:lnTo>
                    <a:pt x="10384" y="13483"/>
                  </a:lnTo>
                  <a:lnTo>
                    <a:pt x="103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3"/>
            <p:cNvSpPr/>
            <p:nvPr/>
          </p:nvSpPr>
          <p:spPr>
            <a:xfrm>
              <a:off x="2858700" y="3389425"/>
              <a:ext cx="77825" cy="253100"/>
            </a:xfrm>
            <a:custGeom>
              <a:avLst/>
              <a:gdLst/>
              <a:ahLst/>
              <a:cxnLst/>
              <a:rect l="l" t="t" r="r" b="b"/>
              <a:pathLst>
                <a:path w="3113" h="10124" extrusionOk="0">
                  <a:moveTo>
                    <a:pt x="0" y="1"/>
                  </a:moveTo>
                  <a:lnTo>
                    <a:pt x="0" y="10123"/>
                  </a:lnTo>
                  <a:cubicBezTo>
                    <a:pt x="1860" y="9172"/>
                    <a:pt x="3112" y="7245"/>
                    <a:pt x="3112" y="5069"/>
                  </a:cubicBezTo>
                  <a:cubicBezTo>
                    <a:pt x="3112" y="2893"/>
                    <a:pt x="1860" y="95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43"/>
          <p:cNvGrpSpPr/>
          <p:nvPr/>
        </p:nvGrpSpPr>
        <p:grpSpPr>
          <a:xfrm>
            <a:off x="4350613" y="1493745"/>
            <a:ext cx="442775" cy="442750"/>
            <a:chOff x="4725350" y="2130775"/>
            <a:chExt cx="442775" cy="442750"/>
          </a:xfrm>
        </p:grpSpPr>
        <p:sp>
          <p:nvSpPr>
            <p:cNvPr id="3904" name="Google Shape;3904;p43"/>
            <p:cNvSpPr/>
            <p:nvPr/>
          </p:nvSpPr>
          <p:spPr>
            <a:xfrm>
              <a:off x="4855850" y="2130775"/>
              <a:ext cx="181800" cy="39625"/>
            </a:xfrm>
            <a:custGeom>
              <a:avLst/>
              <a:gdLst/>
              <a:ahLst/>
              <a:cxnLst/>
              <a:rect l="l" t="t" r="r" b="b"/>
              <a:pathLst>
                <a:path w="7272" h="1585" extrusionOk="0">
                  <a:moveTo>
                    <a:pt x="0" y="0"/>
                  </a:moveTo>
                  <a:lnTo>
                    <a:pt x="0" y="1584"/>
                  </a:lnTo>
                  <a:lnTo>
                    <a:pt x="7271" y="1584"/>
                  </a:lnTo>
                  <a:lnTo>
                    <a:pt x="72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43"/>
            <p:cNvSpPr/>
            <p:nvPr/>
          </p:nvSpPr>
          <p:spPr>
            <a:xfrm>
              <a:off x="4855850" y="2196550"/>
              <a:ext cx="181800" cy="38900"/>
            </a:xfrm>
            <a:custGeom>
              <a:avLst/>
              <a:gdLst/>
              <a:ahLst/>
              <a:cxnLst/>
              <a:rect l="l" t="t" r="r" b="b"/>
              <a:pathLst>
                <a:path w="7272" h="1556" extrusionOk="0">
                  <a:moveTo>
                    <a:pt x="0" y="0"/>
                  </a:moveTo>
                  <a:lnTo>
                    <a:pt x="0" y="1556"/>
                  </a:lnTo>
                  <a:lnTo>
                    <a:pt x="7271" y="1556"/>
                  </a:lnTo>
                  <a:lnTo>
                    <a:pt x="72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3"/>
            <p:cNvSpPr/>
            <p:nvPr/>
          </p:nvSpPr>
          <p:spPr>
            <a:xfrm>
              <a:off x="4855850" y="2261250"/>
              <a:ext cx="181800" cy="38925"/>
            </a:xfrm>
            <a:custGeom>
              <a:avLst/>
              <a:gdLst/>
              <a:ahLst/>
              <a:cxnLst/>
              <a:rect l="l" t="t" r="r" b="b"/>
              <a:pathLst>
                <a:path w="7272" h="1557" extrusionOk="0">
                  <a:moveTo>
                    <a:pt x="0" y="1"/>
                  </a:moveTo>
                  <a:lnTo>
                    <a:pt x="0" y="1557"/>
                  </a:lnTo>
                  <a:lnTo>
                    <a:pt x="7271" y="1557"/>
                  </a:lnTo>
                  <a:lnTo>
                    <a:pt x="72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3"/>
            <p:cNvSpPr/>
            <p:nvPr/>
          </p:nvSpPr>
          <p:spPr>
            <a:xfrm>
              <a:off x="4725350" y="2404125"/>
              <a:ext cx="130525" cy="38950"/>
            </a:xfrm>
            <a:custGeom>
              <a:avLst/>
              <a:gdLst/>
              <a:ahLst/>
              <a:cxnLst/>
              <a:rect l="l" t="t" r="r" b="b"/>
              <a:pathLst>
                <a:path w="5221" h="1558" extrusionOk="0">
                  <a:moveTo>
                    <a:pt x="1" y="0"/>
                  </a:moveTo>
                  <a:lnTo>
                    <a:pt x="1" y="1557"/>
                  </a:lnTo>
                  <a:lnTo>
                    <a:pt x="5220" y="1557"/>
                  </a:lnTo>
                  <a:lnTo>
                    <a:pt x="5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3"/>
            <p:cNvSpPr/>
            <p:nvPr/>
          </p:nvSpPr>
          <p:spPr>
            <a:xfrm>
              <a:off x="4725350" y="2468850"/>
              <a:ext cx="130525" cy="38950"/>
            </a:xfrm>
            <a:custGeom>
              <a:avLst/>
              <a:gdLst/>
              <a:ahLst/>
              <a:cxnLst/>
              <a:rect l="l" t="t" r="r" b="b"/>
              <a:pathLst>
                <a:path w="5221" h="1558" extrusionOk="0">
                  <a:moveTo>
                    <a:pt x="1" y="0"/>
                  </a:moveTo>
                  <a:lnTo>
                    <a:pt x="1" y="1557"/>
                  </a:lnTo>
                  <a:lnTo>
                    <a:pt x="5220" y="1557"/>
                  </a:lnTo>
                  <a:lnTo>
                    <a:pt x="5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3"/>
            <p:cNvSpPr/>
            <p:nvPr/>
          </p:nvSpPr>
          <p:spPr>
            <a:xfrm>
              <a:off x="4725350" y="2533575"/>
              <a:ext cx="130525" cy="39950"/>
            </a:xfrm>
            <a:custGeom>
              <a:avLst/>
              <a:gdLst/>
              <a:ahLst/>
              <a:cxnLst/>
              <a:rect l="l" t="t" r="r" b="b"/>
              <a:pathLst>
                <a:path w="5221" h="1598" extrusionOk="0">
                  <a:moveTo>
                    <a:pt x="1" y="0"/>
                  </a:moveTo>
                  <a:lnTo>
                    <a:pt x="1" y="1598"/>
                  </a:lnTo>
                  <a:lnTo>
                    <a:pt x="5220" y="1598"/>
                  </a:lnTo>
                  <a:lnTo>
                    <a:pt x="5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3"/>
            <p:cNvSpPr/>
            <p:nvPr/>
          </p:nvSpPr>
          <p:spPr>
            <a:xfrm>
              <a:off x="5037625" y="2533575"/>
              <a:ext cx="130500" cy="39950"/>
            </a:xfrm>
            <a:custGeom>
              <a:avLst/>
              <a:gdLst/>
              <a:ahLst/>
              <a:cxnLst/>
              <a:rect l="l" t="t" r="r" b="b"/>
              <a:pathLst>
                <a:path w="5220" h="1598" extrusionOk="0">
                  <a:moveTo>
                    <a:pt x="0" y="0"/>
                  </a:moveTo>
                  <a:lnTo>
                    <a:pt x="0" y="1598"/>
                  </a:lnTo>
                  <a:lnTo>
                    <a:pt x="5219" y="1598"/>
                  </a:lnTo>
                  <a:lnTo>
                    <a:pt x="5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3"/>
            <p:cNvSpPr/>
            <p:nvPr/>
          </p:nvSpPr>
          <p:spPr>
            <a:xfrm>
              <a:off x="5037625" y="2404125"/>
              <a:ext cx="130500" cy="38950"/>
            </a:xfrm>
            <a:custGeom>
              <a:avLst/>
              <a:gdLst/>
              <a:ahLst/>
              <a:cxnLst/>
              <a:rect l="l" t="t" r="r" b="b"/>
              <a:pathLst>
                <a:path w="5220" h="1558" extrusionOk="0">
                  <a:moveTo>
                    <a:pt x="0" y="0"/>
                  </a:moveTo>
                  <a:lnTo>
                    <a:pt x="0" y="1557"/>
                  </a:lnTo>
                  <a:lnTo>
                    <a:pt x="5219" y="1557"/>
                  </a:lnTo>
                  <a:lnTo>
                    <a:pt x="5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3"/>
            <p:cNvSpPr/>
            <p:nvPr/>
          </p:nvSpPr>
          <p:spPr>
            <a:xfrm>
              <a:off x="5037625" y="2468850"/>
              <a:ext cx="130500" cy="38950"/>
            </a:xfrm>
            <a:custGeom>
              <a:avLst/>
              <a:gdLst/>
              <a:ahLst/>
              <a:cxnLst/>
              <a:rect l="l" t="t" r="r" b="b"/>
              <a:pathLst>
                <a:path w="5220" h="1558" extrusionOk="0">
                  <a:moveTo>
                    <a:pt x="0" y="0"/>
                  </a:moveTo>
                  <a:lnTo>
                    <a:pt x="0" y="1557"/>
                  </a:lnTo>
                  <a:lnTo>
                    <a:pt x="5219" y="1557"/>
                  </a:lnTo>
                  <a:lnTo>
                    <a:pt x="5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3"/>
            <p:cNvSpPr/>
            <p:nvPr/>
          </p:nvSpPr>
          <p:spPr>
            <a:xfrm>
              <a:off x="4882000" y="2325975"/>
              <a:ext cx="129475" cy="142900"/>
            </a:xfrm>
            <a:custGeom>
              <a:avLst/>
              <a:gdLst/>
              <a:ahLst/>
              <a:cxnLst/>
              <a:rect l="l" t="t" r="r" b="b"/>
              <a:pathLst>
                <a:path w="5179" h="5716" extrusionOk="0">
                  <a:moveTo>
                    <a:pt x="2067" y="1"/>
                  </a:moveTo>
                  <a:lnTo>
                    <a:pt x="2067" y="1653"/>
                  </a:lnTo>
                  <a:cubicBezTo>
                    <a:pt x="1474" y="1874"/>
                    <a:pt x="1033" y="2438"/>
                    <a:pt x="1033" y="3126"/>
                  </a:cubicBezTo>
                  <a:cubicBezTo>
                    <a:pt x="1033" y="3278"/>
                    <a:pt x="1061" y="3429"/>
                    <a:pt x="1116" y="3581"/>
                  </a:cubicBezTo>
                  <a:lnTo>
                    <a:pt x="1" y="4421"/>
                  </a:lnTo>
                  <a:lnTo>
                    <a:pt x="1" y="5715"/>
                  </a:lnTo>
                  <a:lnTo>
                    <a:pt x="1736" y="4421"/>
                  </a:lnTo>
                  <a:cubicBezTo>
                    <a:pt x="1970" y="4573"/>
                    <a:pt x="2273" y="4683"/>
                    <a:pt x="2590" y="4683"/>
                  </a:cubicBezTo>
                  <a:cubicBezTo>
                    <a:pt x="2906" y="4683"/>
                    <a:pt x="3209" y="4573"/>
                    <a:pt x="3457" y="4421"/>
                  </a:cubicBezTo>
                  <a:lnTo>
                    <a:pt x="5179" y="5715"/>
                  </a:lnTo>
                  <a:lnTo>
                    <a:pt x="5179" y="4421"/>
                  </a:lnTo>
                  <a:lnTo>
                    <a:pt x="4063" y="3581"/>
                  </a:lnTo>
                  <a:cubicBezTo>
                    <a:pt x="4118" y="3429"/>
                    <a:pt x="4145" y="3278"/>
                    <a:pt x="4145" y="3126"/>
                  </a:cubicBezTo>
                  <a:cubicBezTo>
                    <a:pt x="4145" y="2438"/>
                    <a:pt x="3719" y="1874"/>
                    <a:pt x="3113" y="1653"/>
                  </a:cubicBezTo>
                  <a:lnTo>
                    <a:pt x="3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43"/>
          <p:cNvGrpSpPr/>
          <p:nvPr/>
        </p:nvGrpSpPr>
        <p:grpSpPr>
          <a:xfrm>
            <a:off x="1591451" y="3191968"/>
            <a:ext cx="442775" cy="415225"/>
            <a:chOff x="1006150" y="3317500"/>
            <a:chExt cx="442775" cy="415225"/>
          </a:xfrm>
        </p:grpSpPr>
        <p:sp>
          <p:nvSpPr>
            <p:cNvPr id="3915" name="Google Shape;3915;p43"/>
            <p:cNvSpPr/>
            <p:nvPr/>
          </p:nvSpPr>
          <p:spPr>
            <a:xfrm>
              <a:off x="1006150" y="3317500"/>
              <a:ext cx="442775" cy="77825"/>
            </a:xfrm>
            <a:custGeom>
              <a:avLst/>
              <a:gdLst/>
              <a:ahLst/>
              <a:cxnLst/>
              <a:rect l="l" t="t" r="r" b="b"/>
              <a:pathLst>
                <a:path w="17711" h="3113" extrusionOk="0">
                  <a:moveTo>
                    <a:pt x="1" y="0"/>
                  </a:moveTo>
                  <a:lnTo>
                    <a:pt x="1" y="3113"/>
                  </a:lnTo>
                  <a:lnTo>
                    <a:pt x="17710" y="3113"/>
                  </a:lnTo>
                  <a:lnTo>
                    <a:pt x="17710" y="0"/>
                  </a:lnTo>
                  <a:lnTo>
                    <a:pt x="15603" y="0"/>
                  </a:lnTo>
                  <a:lnTo>
                    <a:pt x="15603" y="2079"/>
                  </a:lnTo>
                  <a:lnTo>
                    <a:pt x="14556" y="2079"/>
                  </a:lnTo>
                  <a:lnTo>
                    <a:pt x="14556" y="0"/>
                  </a:lnTo>
                  <a:lnTo>
                    <a:pt x="13524" y="0"/>
                  </a:lnTo>
                  <a:lnTo>
                    <a:pt x="13524" y="2079"/>
                  </a:lnTo>
                  <a:lnTo>
                    <a:pt x="12490" y="2079"/>
                  </a:lnTo>
                  <a:lnTo>
                    <a:pt x="12490" y="0"/>
                  </a:lnTo>
                  <a:lnTo>
                    <a:pt x="11444" y="0"/>
                  </a:lnTo>
                  <a:lnTo>
                    <a:pt x="11444" y="2079"/>
                  </a:lnTo>
                  <a:lnTo>
                    <a:pt x="10412" y="2079"/>
                  </a:lnTo>
                  <a:lnTo>
                    <a:pt x="10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3"/>
            <p:cNvSpPr/>
            <p:nvPr/>
          </p:nvSpPr>
          <p:spPr>
            <a:xfrm>
              <a:off x="1136625" y="3551250"/>
              <a:ext cx="25850" cy="25850"/>
            </a:xfrm>
            <a:custGeom>
              <a:avLst/>
              <a:gdLst/>
              <a:ahLst/>
              <a:cxnLst/>
              <a:rect l="l" t="t" r="r" b="b"/>
              <a:pathLst>
                <a:path w="1034" h="1034" extrusionOk="0">
                  <a:moveTo>
                    <a:pt x="524" y="0"/>
                  </a:moveTo>
                  <a:cubicBezTo>
                    <a:pt x="235" y="0"/>
                    <a:pt x="0" y="221"/>
                    <a:pt x="0" y="510"/>
                  </a:cubicBezTo>
                  <a:cubicBezTo>
                    <a:pt x="0" y="799"/>
                    <a:pt x="235" y="1034"/>
                    <a:pt x="524" y="1034"/>
                  </a:cubicBezTo>
                  <a:cubicBezTo>
                    <a:pt x="813" y="1034"/>
                    <a:pt x="1034" y="799"/>
                    <a:pt x="1034" y="510"/>
                  </a:cubicBezTo>
                  <a:cubicBezTo>
                    <a:pt x="1034" y="221"/>
                    <a:pt x="813"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3"/>
            <p:cNvSpPr/>
            <p:nvPr/>
          </p:nvSpPr>
          <p:spPr>
            <a:xfrm>
              <a:off x="1292225" y="3629050"/>
              <a:ext cx="26200" cy="25850"/>
            </a:xfrm>
            <a:custGeom>
              <a:avLst/>
              <a:gdLst/>
              <a:ahLst/>
              <a:cxnLst/>
              <a:rect l="l" t="t" r="r" b="b"/>
              <a:pathLst>
                <a:path w="1048" h="1034" extrusionOk="0">
                  <a:moveTo>
                    <a:pt x="524" y="1"/>
                  </a:moveTo>
                  <a:cubicBezTo>
                    <a:pt x="235" y="1"/>
                    <a:pt x="1" y="221"/>
                    <a:pt x="1" y="511"/>
                  </a:cubicBezTo>
                  <a:cubicBezTo>
                    <a:pt x="1" y="799"/>
                    <a:pt x="235" y="1034"/>
                    <a:pt x="524" y="1034"/>
                  </a:cubicBezTo>
                  <a:cubicBezTo>
                    <a:pt x="814" y="1034"/>
                    <a:pt x="1047" y="799"/>
                    <a:pt x="1047" y="511"/>
                  </a:cubicBezTo>
                  <a:cubicBezTo>
                    <a:pt x="1047" y="221"/>
                    <a:pt x="814"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3"/>
            <p:cNvSpPr/>
            <p:nvPr/>
          </p:nvSpPr>
          <p:spPr>
            <a:xfrm>
              <a:off x="1006150" y="3421475"/>
              <a:ext cx="442775" cy="311250"/>
            </a:xfrm>
            <a:custGeom>
              <a:avLst/>
              <a:gdLst/>
              <a:ahLst/>
              <a:cxnLst/>
              <a:rect l="l" t="t" r="r" b="b"/>
              <a:pathLst>
                <a:path w="17711" h="12450" extrusionOk="0">
                  <a:moveTo>
                    <a:pt x="11967" y="1032"/>
                  </a:moveTo>
                  <a:cubicBezTo>
                    <a:pt x="12642" y="1032"/>
                    <a:pt x="13207" y="1473"/>
                    <a:pt x="13427" y="2066"/>
                  </a:cubicBezTo>
                  <a:lnTo>
                    <a:pt x="14556" y="2066"/>
                  </a:lnTo>
                  <a:lnTo>
                    <a:pt x="14556" y="3112"/>
                  </a:lnTo>
                  <a:lnTo>
                    <a:pt x="13427" y="3112"/>
                  </a:lnTo>
                  <a:cubicBezTo>
                    <a:pt x="13207" y="3718"/>
                    <a:pt x="12642" y="4145"/>
                    <a:pt x="11967" y="4145"/>
                  </a:cubicBezTo>
                  <a:cubicBezTo>
                    <a:pt x="11293" y="4145"/>
                    <a:pt x="10715" y="3718"/>
                    <a:pt x="10507" y="3112"/>
                  </a:cubicBezTo>
                  <a:lnTo>
                    <a:pt x="3140" y="3112"/>
                  </a:lnTo>
                  <a:lnTo>
                    <a:pt x="3140" y="2066"/>
                  </a:lnTo>
                  <a:lnTo>
                    <a:pt x="10507" y="2066"/>
                  </a:lnTo>
                  <a:cubicBezTo>
                    <a:pt x="10715" y="1473"/>
                    <a:pt x="11293" y="1032"/>
                    <a:pt x="11967" y="1032"/>
                  </a:cubicBezTo>
                  <a:close/>
                  <a:moveTo>
                    <a:pt x="5743" y="4145"/>
                  </a:moveTo>
                  <a:cubicBezTo>
                    <a:pt x="6418" y="4145"/>
                    <a:pt x="6982" y="4585"/>
                    <a:pt x="7202" y="5191"/>
                  </a:cubicBezTo>
                  <a:lnTo>
                    <a:pt x="14556" y="5191"/>
                  </a:lnTo>
                  <a:lnTo>
                    <a:pt x="14556" y="6225"/>
                  </a:lnTo>
                  <a:lnTo>
                    <a:pt x="7202" y="6225"/>
                  </a:lnTo>
                  <a:cubicBezTo>
                    <a:pt x="6982" y="6831"/>
                    <a:pt x="6418" y="7257"/>
                    <a:pt x="5743" y="7257"/>
                  </a:cubicBezTo>
                  <a:cubicBezTo>
                    <a:pt x="5068" y="7257"/>
                    <a:pt x="4490" y="6831"/>
                    <a:pt x="4283" y="6225"/>
                  </a:cubicBezTo>
                  <a:lnTo>
                    <a:pt x="3140" y="6225"/>
                  </a:lnTo>
                  <a:lnTo>
                    <a:pt x="3140" y="5191"/>
                  </a:lnTo>
                  <a:lnTo>
                    <a:pt x="4283" y="5191"/>
                  </a:lnTo>
                  <a:cubicBezTo>
                    <a:pt x="4490" y="4585"/>
                    <a:pt x="5068" y="4145"/>
                    <a:pt x="5743" y="4145"/>
                  </a:cubicBezTo>
                  <a:close/>
                  <a:moveTo>
                    <a:pt x="11967" y="7257"/>
                  </a:moveTo>
                  <a:cubicBezTo>
                    <a:pt x="12642" y="7257"/>
                    <a:pt x="13207" y="7698"/>
                    <a:pt x="13427" y="8304"/>
                  </a:cubicBezTo>
                  <a:lnTo>
                    <a:pt x="14556" y="8304"/>
                  </a:lnTo>
                  <a:lnTo>
                    <a:pt x="14556" y="9337"/>
                  </a:lnTo>
                  <a:lnTo>
                    <a:pt x="13427" y="9337"/>
                  </a:lnTo>
                  <a:cubicBezTo>
                    <a:pt x="13207" y="9943"/>
                    <a:pt x="12642" y="10369"/>
                    <a:pt x="11967" y="10369"/>
                  </a:cubicBezTo>
                  <a:cubicBezTo>
                    <a:pt x="11293" y="10369"/>
                    <a:pt x="10715" y="9943"/>
                    <a:pt x="10507" y="9337"/>
                  </a:cubicBezTo>
                  <a:lnTo>
                    <a:pt x="3140" y="9337"/>
                  </a:lnTo>
                  <a:lnTo>
                    <a:pt x="3140" y="8304"/>
                  </a:lnTo>
                  <a:lnTo>
                    <a:pt x="10507" y="8304"/>
                  </a:lnTo>
                  <a:cubicBezTo>
                    <a:pt x="10715" y="7698"/>
                    <a:pt x="11293" y="7257"/>
                    <a:pt x="11967" y="7257"/>
                  </a:cubicBezTo>
                  <a:close/>
                  <a:moveTo>
                    <a:pt x="1" y="0"/>
                  </a:moveTo>
                  <a:lnTo>
                    <a:pt x="1" y="12449"/>
                  </a:lnTo>
                  <a:lnTo>
                    <a:pt x="17710" y="12449"/>
                  </a:lnTo>
                  <a:lnTo>
                    <a:pt x="177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3"/>
            <p:cNvSpPr/>
            <p:nvPr/>
          </p:nvSpPr>
          <p:spPr>
            <a:xfrm>
              <a:off x="1292225" y="3473100"/>
              <a:ext cx="26200" cy="26200"/>
            </a:xfrm>
            <a:custGeom>
              <a:avLst/>
              <a:gdLst/>
              <a:ahLst/>
              <a:cxnLst/>
              <a:rect l="l" t="t" r="r" b="b"/>
              <a:pathLst>
                <a:path w="1048" h="1048" extrusionOk="0">
                  <a:moveTo>
                    <a:pt x="524" y="1"/>
                  </a:moveTo>
                  <a:cubicBezTo>
                    <a:pt x="235" y="1"/>
                    <a:pt x="1" y="234"/>
                    <a:pt x="1" y="524"/>
                  </a:cubicBezTo>
                  <a:cubicBezTo>
                    <a:pt x="1" y="813"/>
                    <a:pt x="235" y="1047"/>
                    <a:pt x="524" y="1047"/>
                  </a:cubicBezTo>
                  <a:cubicBezTo>
                    <a:pt x="814" y="1047"/>
                    <a:pt x="1047" y="813"/>
                    <a:pt x="1047" y="524"/>
                  </a:cubicBezTo>
                  <a:cubicBezTo>
                    <a:pt x="1047" y="234"/>
                    <a:pt x="814"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43"/>
          <p:cNvGrpSpPr/>
          <p:nvPr/>
        </p:nvGrpSpPr>
        <p:grpSpPr>
          <a:xfrm>
            <a:off x="1591451" y="1493745"/>
            <a:ext cx="442775" cy="442750"/>
            <a:chOff x="1006150" y="2130775"/>
            <a:chExt cx="442775" cy="442750"/>
          </a:xfrm>
        </p:grpSpPr>
        <p:sp>
          <p:nvSpPr>
            <p:cNvPr id="3921" name="Google Shape;3921;p43"/>
            <p:cNvSpPr/>
            <p:nvPr/>
          </p:nvSpPr>
          <p:spPr>
            <a:xfrm>
              <a:off x="1006150" y="2494000"/>
              <a:ext cx="442775" cy="79525"/>
            </a:xfrm>
            <a:custGeom>
              <a:avLst/>
              <a:gdLst/>
              <a:ahLst/>
              <a:cxnLst/>
              <a:rect l="l" t="t" r="r" b="b"/>
              <a:pathLst>
                <a:path w="17711" h="3181" extrusionOk="0">
                  <a:moveTo>
                    <a:pt x="1" y="0"/>
                  </a:moveTo>
                  <a:lnTo>
                    <a:pt x="1" y="1625"/>
                  </a:lnTo>
                  <a:cubicBezTo>
                    <a:pt x="1" y="2479"/>
                    <a:pt x="702" y="3181"/>
                    <a:pt x="1556" y="3181"/>
                  </a:cubicBezTo>
                  <a:lnTo>
                    <a:pt x="16154" y="3181"/>
                  </a:lnTo>
                  <a:cubicBezTo>
                    <a:pt x="17007" y="3181"/>
                    <a:pt x="17710" y="2479"/>
                    <a:pt x="17710" y="1625"/>
                  </a:cubicBezTo>
                  <a:lnTo>
                    <a:pt x="177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3"/>
            <p:cNvSpPr/>
            <p:nvPr/>
          </p:nvSpPr>
          <p:spPr>
            <a:xfrm>
              <a:off x="1175550" y="2299475"/>
              <a:ext cx="103975" cy="155625"/>
            </a:xfrm>
            <a:custGeom>
              <a:avLst/>
              <a:gdLst/>
              <a:ahLst/>
              <a:cxnLst/>
              <a:rect l="l" t="t" r="r" b="b"/>
              <a:pathLst>
                <a:path w="4159" h="6225" extrusionOk="0">
                  <a:moveTo>
                    <a:pt x="1047" y="0"/>
                  </a:moveTo>
                  <a:lnTo>
                    <a:pt x="1047" y="3112"/>
                  </a:lnTo>
                  <a:lnTo>
                    <a:pt x="0" y="3112"/>
                  </a:lnTo>
                  <a:lnTo>
                    <a:pt x="2079" y="6225"/>
                  </a:lnTo>
                  <a:lnTo>
                    <a:pt x="4159" y="3112"/>
                  </a:lnTo>
                  <a:lnTo>
                    <a:pt x="3112" y="3112"/>
                  </a:lnTo>
                  <a:lnTo>
                    <a:pt x="3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3"/>
            <p:cNvSpPr/>
            <p:nvPr/>
          </p:nvSpPr>
          <p:spPr>
            <a:xfrm>
              <a:off x="1084650" y="2130775"/>
              <a:ext cx="285425" cy="207625"/>
            </a:xfrm>
            <a:custGeom>
              <a:avLst/>
              <a:gdLst/>
              <a:ahLst/>
              <a:cxnLst/>
              <a:rect l="l" t="t" r="r" b="b"/>
              <a:pathLst>
                <a:path w="11417" h="8305" extrusionOk="0">
                  <a:moveTo>
                    <a:pt x="6748" y="0"/>
                  </a:moveTo>
                  <a:cubicBezTo>
                    <a:pt x="5770" y="0"/>
                    <a:pt x="4848" y="400"/>
                    <a:pt x="4173" y="1102"/>
                  </a:cubicBezTo>
                  <a:cubicBezTo>
                    <a:pt x="3978" y="1056"/>
                    <a:pt x="3785" y="1034"/>
                    <a:pt x="3597" y="1034"/>
                  </a:cubicBezTo>
                  <a:cubicBezTo>
                    <a:pt x="2210" y="1034"/>
                    <a:pt x="1047" y="2218"/>
                    <a:pt x="1047" y="3636"/>
                  </a:cubicBezTo>
                  <a:cubicBezTo>
                    <a:pt x="386" y="4132"/>
                    <a:pt x="0" y="4889"/>
                    <a:pt x="0" y="5701"/>
                  </a:cubicBezTo>
                  <a:cubicBezTo>
                    <a:pt x="0" y="7079"/>
                    <a:pt x="1115" y="8305"/>
                    <a:pt x="2603" y="8305"/>
                  </a:cubicBezTo>
                  <a:lnTo>
                    <a:pt x="3636" y="8305"/>
                  </a:lnTo>
                  <a:lnTo>
                    <a:pt x="3636" y="5701"/>
                  </a:lnTo>
                  <a:lnTo>
                    <a:pt x="7795" y="5701"/>
                  </a:lnTo>
                  <a:lnTo>
                    <a:pt x="7795" y="8305"/>
                  </a:lnTo>
                  <a:lnTo>
                    <a:pt x="8827" y="8305"/>
                  </a:lnTo>
                  <a:cubicBezTo>
                    <a:pt x="10314" y="8305"/>
                    <a:pt x="11416" y="7079"/>
                    <a:pt x="11416" y="5701"/>
                  </a:cubicBezTo>
                  <a:cubicBezTo>
                    <a:pt x="11416" y="4889"/>
                    <a:pt x="11045" y="4132"/>
                    <a:pt x="10384" y="3636"/>
                  </a:cubicBezTo>
                  <a:cubicBezTo>
                    <a:pt x="10384" y="1625"/>
                    <a:pt x="8759" y="0"/>
                    <a:pt x="67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3"/>
            <p:cNvSpPr/>
            <p:nvPr/>
          </p:nvSpPr>
          <p:spPr>
            <a:xfrm>
              <a:off x="1249900" y="2286375"/>
              <a:ext cx="172175" cy="181475"/>
            </a:xfrm>
            <a:custGeom>
              <a:avLst/>
              <a:gdLst/>
              <a:ahLst/>
              <a:cxnLst/>
              <a:rect l="l" t="t" r="r" b="b"/>
              <a:pathLst>
                <a:path w="6887" h="7259" extrusionOk="0">
                  <a:moveTo>
                    <a:pt x="5812" y="1"/>
                  </a:moveTo>
                  <a:cubicBezTo>
                    <a:pt x="5592" y="1543"/>
                    <a:pt x="4407" y="2797"/>
                    <a:pt x="2810" y="3058"/>
                  </a:cubicBezTo>
                  <a:lnTo>
                    <a:pt x="1" y="7259"/>
                  </a:lnTo>
                  <a:lnTo>
                    <a:pt x="6886" y="7259"/>
                  </a:lnTo>
                  <a:lnTo>
                    <a:pt x="6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3"/>
            <p:cNvSpPr/>
            <p:nvPr/>
          </p:nvSpPr>
          <p:spPr>
            <a:xfrm>
              <a:off x="1033000" y="2286375"/>
              <a:ext cx="171800" cy="181475"/>
            </a:xfrm>
            <a:custGeom>
              <a:avLst/>
              <a:gdLst/>
              <a:ahLst/>
              <a:cxnLst/>
              <a:rect l="l" t="t" r="r" b="b"/>
              <a:pathLst>
                <a:path w="6872" h="7259" extrusionOk="0">
                  <a:moveTo>
                    <a:pt x="1" y="1"/>
                  </a:moveTo>
                  <a:lnTo>
                    <a:pt x="1" y="7259"/>
                  </a:lnTo>
                  <a:lnTo>
                    <a:pt x="6872" y="7259"/>
                  </a:lnTo>
                  <a:lnTo>
                    <a:pt x="4077" y="3058"/>
                  </a:lnTo>
                  <a:cubicBezTo>
                    <a:pt x="2493" y="2797"/>
                    <a:pt x="1295" y="1543"/>
                    <a:pt x="10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6" name="Google Shape;3926;p43"/>
          <p:cNvSpPr/>
          <p:nvPr/>
        </p:nvSpPr>
        <p:spPr>
          <a:xfrm>
            <a:off x="7109786" y="1493745"/>
            <a:ext cx="442750" cy="442750"/>
          </a:xfrm>
          <a:custGeom>
            <a:avLst/>
            <a:gdLst/>
            <a:ahLst/>
            <a:cxnLst/>
            <a:rect l="l" t="t" r="r" b="b"/>
            <a:pathLst>
              <a:path w="17710" h="17710" extrusionOk="0">
                <a:moveTo>
                  <a:pt x="6555" y="6267"/>
                </a:moveTo>
                <a:lnTo>
                  <a:pt x="8331" y="8043"/>
                </a:lnTo>
                <a:lnTo>
                  <a:pt x="8331" y="9682"/>
                </a:lnTo>
                <a:lnTo>
                  <a:pt x="6555" y="11458"/>
                </a:lnTo>
                <a:lnTo>
                  <a:pt x="3140" y="11458"/>
                </a:lnTo>
                <a:lnTo>
                  <a:pt x="3140" y="10411"/>
                </a:lnTo>
                <a:lnTo>
                  <a:pt x="5219" y="10411"/>
                </a:lnTo>
                <a:lnTo>
                  <a:pt x="5219" y="7299"/>
                </a:lnTo>
                <a:lnTo>
                  <a:pt x="3140" y="7299"/>
                </a:lnTo>
                <a:lnTo>
                  <a:pt x="3140" y="6267"/>
                </a:lnTo>
                <a:close/>
                <a:moveTo>
                  <a:pt x="14556" y="6267"/>
                </a:moveTo>
                <a:lnTo>
                  <a:pt x="14556" y="7299"/>
                </a:lnTo>
                <a:lnTo>
                  <a:pt x="12477" y="7299"/>
                </a:lnTo>
                <a:lnTo>
                  <a:pt x="12477" y="10411"/>
                </a:lnTo>
                <a:lnTo>
                  <a:pt x="14556" y="10411"/>
                </a:lnTo>
                <a:lnTo>
                  <a:pt x="14556" y="11458"/>
                </a:lnTo>
                <a:lnTo>
                  <a:pt x="11140" y="11458"/>
                </a:lnTo>
                <a:lnTo>
                  <a:pt x="9364" y="9682"/>
                </a:lnTo>
                <a:lnTo>
                  <a:pt x="9364" y="8043"/>
                </a:lnTo>
                <a:lnTo>
                  <a:pt x="11140" y="6267"/>
                </a:lnTo>
                <a:close/>
                <a:moveTo>
                  <a:pt x="6252" y="0"/>
                </a:moveTo>
                <a:lnTo>
                  <a:pt x="6252" y="3155"/>
                </a:lnTo>
                <a:lnTo>
                  <a:pt x="8331" y="3155"/>
                </a:lnTo>
                <a:lnTo>
                  <a:pt x="8331" y="3457"/>
                </a:lnTo>
                <a:lnTo>
                  <a:pt x="6555" y="5233"/>
                </a:lnTo>
                <a:lnTo>
                  <a:pt x="2107" y="5233"/>
                </a:lnTo>
                <a:lnTo>
                  <a:pt x="2107" y="7299"/>
                </a:lnTo>
                <a:lnTo>
                  <a:pt x="0" y="7299"/>
                </a:lnTo>
                <a:lnTo>
                  <a:pt x="0" y="10411"/>
                </a:lnTo>
                <a:lnTo>
                  <a:pt x="2107" y="10411"/>
                </a:lnTo>
                <a:lnTo>
                  <a:pt x="2107" y="12491"/>
                </a:lnTo>
                <a:lnTo>
                  <a:pt x="6555" y="12491"/>
                </a:lnTo>
                <a:lnTo>
                  <a:pt x="8331" y="14267"/>
                </a:lnTo>
                <a:lnTo>
                  <a:pt x="8331" y="14570"/>
                </a:lnTo>
                <a:lnTo>
                  <a:pt x="6252" y="14570"/>
                </a:lnTo>
                <a:lnTo>
                  <a:pt x="6252" y="17710"/>
                </a:lnTo>
                <a:lnTo>
                  <a:pt x="11443" y="17710"/>
                </a:lnTo>
                <a:lnTo>
                  <a:pt x="11443" y="14570"/>
                </a:lnTo>
                <a:lnTo>
                  <a:pt x="9364" y="14570"/>
                </a:lnTo>
                <a:lnTo>
                  <a:pt x="9364" y="14267"/>
                </a:lnTo>
                <a:lnTo>
                  <a:pt x="11140" y="12491"/>
                </a:lnTo>
                <a:lnTo>
                  <a:pt x="15589" y="12491"/>
                </a:lnTo>
                <a:lnTo>
                  <a:pt x="15589" y="10411"/>
                </a:lnTo>
                <a:lnTo>
                  <a:pt x="17710" y="10411"/>
                </a:lnTo>
                <a:lnTo>
                  <a:pt x="17710" y="7299"/>
                </a:lnTo>
                <a:lnTo>
                  <a:pt x="15589" y="7299"/>
                </a:lnTo>
                <a:lnTo>
                  <a:pt x="15589" y="5233"/>
                </a:lnTo>
                <a:lnTo>
                  <a:pt x="11140" y="5233"/>
                </a:lnTo>
                <a:lnTo>
                  <a:pt x="9364" y="3457"/>
                </a:lnTo>
                <a:lnTo>
                  <a:pt x="9364" y="3155"/>
                </a:lnTo>
                <a:lnTo>
                  <a:pt x="11443" y="3155"/>
                </a:lnTo>
                <a:lnTo>
                  <a:pt x="114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Web Hosting Project Proposal by Slidesgo">
  <a:themeElements>
    <a:clrScheme name="Simple Light">
      <a:dk1>
        <a:srgbClr val="383138"/>
      </a:dk1>
      <a:lt1>
        <a:srgbClr val="FFFFFF"/>
      </a:lt1>
      <a:dk2>
        <a:srgbClr val="C2C0F2"/>
      </a:dk2>
      <a:lt2>
        <a:srgbClr val="FA5B41"/>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5101F508733CA4A8EA8B2C24850E55B" ma:contentTypeVersion="11" ma:contentTypeDescription="Create a new document." ma:contentTypeScope="" ma:versionID="8b554e510c500d9861327f1fbe52929f">
  <xsd:schema xmlns:xsd="http://www.w3.org/2001/XMLSchema" xmlns:xs="http://www.w3.org/2001/XMLSchema" xmlns:p="http://schemas.microsoft.com/office/2006/metadata/properties" xmlns:ns3="bb699681-beb1-4baa-bd9b-c50723f15281" xmlns:ns4="fdfb15ea-08c7-4a7a-860e-d9e39f2f55ef" targetNamespace="http://schemas.microsoft.com/office/2006/metadata/properties" ma:root="true" ma:fieldsID="cda22596f9f18df050889524a2d6ca6a" ns3:_="" ns4:_="">
    <xsd:import namespace="bb699681-beb1-4baa-bd9b-c50723f15281"/>
    <xsd:import namespace="fdfb15ea-08c7-4a7a-860e-d9e39f2f55e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699681-beb1-4baa-bd9b-c50723f1528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dfb15ea-08c7-4a7a-860e-d9e39f2f55ef"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DD78705-5437-4A8D-8371-8323DB587D72}">
  <ds:schemaRefs>
    <ds:schemaRef ds:uri="http://schemas.microsoft.com/sharepoint/v3/contenttype/forms"/>
  </ds:schemaRefs>
</ds:datastoreItem>
</file>

<file path=customXml/itemProps2.xml><?xml version="1.0" encoding="utf-8"?>
<ds:datastoreItem xmlns:ds="http://schemas.openxmlformats.org/officeDocument/2006/customXml" ds:itemID="{AA9AB155-4020-4A17-9951-C1AC2A35F328}">
  <ds:schemaRefs>
    <ds:schemaRef ds:uri="bb699681-beb1-4baa-bd9b-c50723f15281"/>
    <ds:schemaRef ds:uri="fdfb15ea-08c7-4a7a-860e-d9e39f2f55e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0064030-B8D0-4687-A47C-EADA58ACDD85}">
  <ds:schemaRefs>
    <ds:schemaRef ds:uri="http://schemas.microsoft.com/office/2006/metadata/properties"/>
    <ds:schemaRef ds:uri="bb699681-beb1-4baa-bd9b-c50723f15281"/>
    <ds:schemaRef ds:uri="fdfb15ea-08c7-4a7a-860e-d9e39f2f55ef"/>
    <ds:schemaRef ds:uri="http://purl.org/dc/elements/1.1/"/>
    <ds:schemaRef ds:uri="http://schemas.openxmlformats.org/package/2006/metadata/core-properties"/>
    <ds:schemaRef ds:uri="http://schemas.microsoft.com/office/infopath/2007/PartnerControls"/>
    <ds:schemaRef ds:uri="http://purl.org/dc/dcmitype/"/>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1658</TotalTime>
  <Words>596</Words>
  <Application>Microsoft Office PowerPoint</Application>
  <PresentationFormat>On-screen Show (16:9)</PresentationFormat>
  <Paragraphs>148</Paragraphs>
  <Slides>26</Slides>
  <Notes>23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Tajawal</vt:lpstr>
      <vt:lpstr>Rajdhani Medium</vt:lpstr>
      <vt:lpstr>Anaheim</vt:lpstr>
      <vt:lpstr>Arial</vt:lpstr>
      <vt:lpstr>Rajdhani</vt:lpstr>
      <vt:lpstr>Web Hosting Project Proposal by Slidesgo</vt:lpstr>
      <vt:lpstr>PROJECT EXHIBITION I</vt:lpstr>
      <vt:lpstr>THIS IS OUR TEAM</vt:lpstr>
      <vt:lpstr>THE PROJECT</vt:lpstr>
      <vt:lpstr>01</vt:lpstr>
      <vt:lpstr>WHAT WE ARE WORKING ON</vt:lpstr>
      <vt:lpstr>ABOUT THE PROJECT</vt:lpstr>
      <vt:lpstr>HERE IS WHERE WE ARE NOW</vt:lpstr>
      <vt:lpstr>WHERE WE WANT TO BE</vt:lpstr>
      <vt:lpstr>REQUIREMENTS</vt:lpstr>
      <vt:lpstr>MODULE SPLIT-UP</vt:lpstr>
      <vt:lpstr>MODULE SPLIT-UP</vt:lpstr>
      <vt:lpstr>MODULE SPLIT-UP</vt:lpstr>
      <vt:lpstr>WORKFLOW DIAGRAM</vt:lpstr>
      <vt:lpstr>SNEAK PEEK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VIDEO</vt:lpstr>
      <vt:lpstr>PowerPoint Presentation</vt:lpstr>
      <vt:lpstr>Applications: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HOSTING PROJECT PROPOSAL</dc:title>
  <dc:creator>Sahil Chaudhary</dc:creator>
  <cp:lastModifiedBy>21BAI10209</cp:lastModifiedBy>
  <cp:revision>40</cp:revision>
  <dcterms:modified xsi:type="dcterms:W3CDTF">2022-10-03T18:12:08Z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0x010100D5101F508733CA4A8EA8B2C24850E55B</vt:lpwstr>
  </property>
</Properties>
</file>